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6327" r:id="rId1"/>
  </p:sldMasterIdLst>
  <p:notesMasterIdLst>
    <p:notesMasterId r:id="rId10"/>
  </p:notesMasterIdLst>
  <p:sldIdLst>
    <p:sldId id="462" r:id="rId2"/>
    <p:sldId id="461" r:id="rId3"/>
    <p:sldId id="482" r:id="rId4"/>
    <p:sldId id="483" r:id="rId5"/>
    <p:sldId id="480" r:id="rId6"/>
    <p:sldId id="481" r:id="rId7"/>
    <p:sldId id="484" r:id="rId8"/>
    <p:sldId id="473" r:id="rId9"/>
  </p:sldIdLst>
  <p:sldSz cx="9906000" cy="6858000" type="A4"/>
  <p:notesSz cx="6794500" cy="9921875"/>
  <p:defaultTextStyle>
    <a:defPPr>
      <a:defRPr lang="ko-KR"/>
    </a:defPPr>
    <a:lvl1pPr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1pPr>
    <a:lvl2pPr marL="4556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2pPr>
    <a:lvl3pPr marL="9128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3pPr>
    <a:lvl4pPr marL="13700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4pPr>
    <a:lvl5pPr marL="1827213" indent="1588" algn="ctr" rtl="0" fontAlgn="base" latinLnBrk="1">
      <a:spcBef>
        <a:spcPct val="0"/>
      </a:spcBef>
      <a:spcAft>
        <a:spcPct val="0"/>
      </a:spcAft>
      <a:defRPr kumimoji="1" sz="1600" b="1" kern="1200">
        <a:solidFill>
          <a:schemeClr val="tx1"/>
        </a:solidFill>
        <a:latin typeface="Arial" pitchFamily="34" charset="0"/>
        <a:ea typeface="돋움" pitchFamily="50" charset="-127"/>
        <a:cs typeface="+mn-cs"/>
      </a:defRPr>
    </a:lvl5pPr>
    <a:lvl6pPr marL="2286000" algn="l" defTabSz="914400" rtl="0" eaLnBrk="1" latinLnBrk="1" hangingPunct="1">
      <a:defRPr kumimoji="1" sz="1600" b="1" kern="1200">
        <a:solidFill>
          <a:schemeClr val="tx1"/>
        </a:solidFill>
        <a:latin typeface="Arial" pitchFamily="34" charset="0"/>
        <a:ea typeface="돋움" pitchFamily="50" charset="-127"/>
        <a:cs typeface="+mn-cs"/>
      </a:defRPr>
    </a:lvl6pPr>
    <a:lvl7pPr marL="2743200" algn="l" defTabSz="914400" rtl="0" eaLnBrk="1" latinLnBrk="1" hangingPunct="1">
      <a:defRPr kumimoji="1" sz="1600" b="1" kern="1200">
        <a:solidFill>
          <a:schemeClr val="tx1"/>
        </a:solidFill>
        <a:latin typeface="Arial" pitchFamily="34" charset="0"/>
        <a:ea typeface="돋움" pitchFamily="50" charset="-127"/>
        <a:cs typeface="+mn-cs"/>
      </a:defRPr>
    </a:lvl7pPr>
    <a:lvl8pPr marL="3200400" algn="l" defTabSz="914400" rtl="0" eaLnBrk="1" latinLnBrk="1" hangingPunct="1">
      <a:defRPr kumimoji="1" sz="1600" b="1" kern="1200">
        <a:solidFill>
          <a:schemeClr val="tx1"/>
        </a:solidFill>
        <a:latin typeface="Arial" pitchFamily="34" charset="0"/>
        <a:ea typeface="돋움" pitchFamily="50" charset="-127"/>
        <a:cs typeface="+mn-cs"/>
      </a:defRPr>
    </a:lvl8pPr>
    <a:lvl9pPr marL="3657600" algn="l" defTabSz="914400" rtl="0" eaLnBrk="1" latinLnBrk="1" hangingPunct="1">
      <a:defRPr kumimoji="1" sz="1600" b="1" kern="1200">
        <a:solidFill>
          <a:schemeClr val="tx1"/>
        </a:solidFill>
        <a:latin typeface="Arial" pitchFamily="34" charset="0"/>
        <a:ea typeface="돋움" pitchFamily="50" charset="-127"/>
        <a:cs typeface="+mn-cs"/>
      </a:defRPr>
    </a:lvl9pPr>
  </p:defaultTextStyle>
  <p:extLst>
    <p:ext uri="{EFAFB233-063F-42B5-8137-9DF3F51BA10A}">
      <p15:sldGuideLst xmlns:p15="http://schemas.microsoft.com/office/powerpoint/2012/main">
        <p15:guide id="1" orient="horz" pos="2840">
          <p15:clr>
            <a:srgbClr val="A4A3A4"/>
          </p15:clr>
        </p15:guide>
        <p15:guide id="2" orient="horz" pos="4319">
          <p15:clr>
            <a:srgbClr val="A4A3A4"/>
          </p15:clr>
        </p15:guide>
        <p15:guide id="3" orient="horz" pos="4201">
          <p15:clr>
            <a:srgbClr val="A4A3A4"/>
          </p15:clr>
        </p15:guide>
        <p15:guide id="4" pos="716">
          <p15:clr>
            <a:srgbClr val="A4A3A4"/>
          </p15:clr>
        </p15:guide>
      </p15:sldGuideLst>
    </p:ext>
    <p:ext uri="{2D200454-40CA-4A62-9FC3-DE9A4176ACB9}">
      <p15:notesGuideLst xmlns:p15="http://schemas.microsoft.com/office/powerpoint/2012/main">
        <p15:guide id="1" orient="horz" pos="3125">
          <p15:clr>
            <a:srgbClr val="A4A3A4"/>
          </p15:clr>
        </p15:guide>
        <p15:guide id="2" pos="2139">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FFCC00"/>
    <a:srgbClr val="FFCCFF"/>
    <a:srgbClr val="00B050"/>
    <a:srgbClr val="FF00FF"/>
    <a:srgbClr val="FF9900"/>
    <a:srgbClr val="990000"/>
    <a:srgbClr val="FFFF00"/>
    <a:srgbClr val="0099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보통 스타일 2 - 강조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보통 스타일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보통 스타일 2 - 강조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D27102A9-8310-4765-A935-A1911B00CA55}" styleName="밝은 스타일 1 - 강조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16DA210-FB5B-4158-B5E0-FEB733F419BA}" styleName="밝은 스타일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B344D84-9AFB-497E-A393-DC336BA19D2E}" styleName="보통 스타일 3 - 강조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69012ECD-51FC-41F1-AA8D-1B2483CD663E}" styleName="밝은 스타일 2 - 강조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08" autoAdjust="0"/>
    <p:restoredTop sz="95113" autoAdjust="0"/>
  </p:normalViewPr>
  <p:slideViewPr>
    <p:cSldViewPr>
      <p:cViewPr varScale="1">
        <p:scale>
          <a:sx n="111" d="100"/>
          <a:sy n="111" d="100"/>
        </p:scale>
        <p:origin x="2064" y="96"/>
      </p:cViewPr>
      <p:guideLst>
        <p:guide orient="horz" pos="2840"/>
        <p:guide orient="horz" pos="4319"/>
        <p:guide orient="horz" pos="4201"/>
        <p:guide pos="716"/>
      </p:guideLst>
    </p:cSldViewPr>
  </p:slideViewPr>
  <p:outlineViewPr>
    <p:cViewPr>
      <p:scale>
        <a:sx n="33" d="100"/>
        <a:sy n="33" d="100"/>
      </p:scale>
      <p:origin x="0" y="1344"/>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49" d="100"/>
          <a:sy n="49" d="100"/>
        </p:scale>
        <p:origin x="-2916" y="-90"/>
      </p:cViewPr>
      <p:guideLst>
        <p:guide orient="horz" pos="3125"/>
        <p:guide pos="2139"/>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1"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dirty="0"/>
          </a:p>
        </p:txBody>
      </p:sp>
      <p:sp>
        <p:nvSpPr>
          <p:cNvPr id="6147" name="Rectangle 3"/>
          <p:cNvSpPr>
            <a:spLocks noGrp="1" noChangeArrowheads="1"/>
          </p:cNvSpPr>
          <p:nvPr>
            <p:ph type="dt" idx="1"/>
          </p:nvPr>
        </p:nvSpPr>
        <p:spPr bwMode="auto">
          <a:xfrm>
            <a:off x="3848844" y="0"/>
            <a:ext cx="2944072" cy="496015"/>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endParaRPr lang="en-US" altLang="ko-KR" dirty="0"/>
          </a:p>
        </p:txBody>
      </p:sp>
      <p:sp>
        <p:nvSpPr>
          <p:cNvPr id="89092" name="Rectangle 4"/>
          <p:cNvSpPr>
            <a:spLocks noGrp="1" noRot="1" noChangeAspect="1" noChangeArrowheads="1" noTextEdit="1"/>
          </p:cNvSpPr>
          <p:nvPr>
            <p:ph type="sldImg" idx="2"/>
          </p:nvPr>
        </p:nvSpPr>
        <p:spPr bwMode="auto">
          <a:xfrm>
            <a:off x="711200" y="744538"/>
            <a:ext cx="5372100" cy="3719512"/>
          </a:xfrm>
          <a:prstGeom prst="rect">
            <a:avLst/>
          </a:prstGeom>
          <a:noFill/>
          <a:ln w="9525">
            <a:solidFill>
              <a:srgbClr val="000000"/>
            </a:solidFill>
            <a:miter lim="800000"/>
            <a:headEnd/>
            <a:tailEnd/>
          </a:ln>
        </p:spPr>
      </p:sp>
      <p:sp>
        <p:nvSpPr>
          <p:cNvPr id="6149" name="Rectangle 5"/>
          <p:cNvSpPr>
            <a:spLocks noGrp="1" noChangeArrowheads="1"/>
          </p:cNvSpPr>
          <p:nvPr>
            <p:ph type="body" sz="quarter" idx="3"/>
          </p:nvPr>
        </p:nvSpPr>
        <p:spPr bwMode="auto">
          <a:xfrm>
            <a:off x="679768" y="4712930"/>
            <a:ext cx="5434966" cy="4464131"/>
          </a:xfrm>
          <a:prstGeom prst="rect">
            <a:avLst/>
          </a:prstGeom>
          <a:noFill/>
          <a:ln w="9525">
            <a:noFill/>
            <a:miter lim="800000"/>
            <a:headEnd/>
            <a:tailEnd/>
          </a:ln>
          <a:effectLst/>
        </p:spPr>
        <p:txBody>
          <a:bodyPr vert="horz" wrap="square" lIns="91266" tIns="45633" rIns="91266" bIns="45633" numCol="1" anchor="t" anchorCtr="0" compatLnSpc="1">
            <a:prstTxWarp prst="textNoShape">
              <a:avLst/>
            </a:prstTxWarp>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p>
        </p:txBody>
      </p:sp>
      <p:sp>
        <p:nvSpPr>
          <p:cNvPr id="6150" name="Rectangle 6"/>
          <p:cNvSpPr>
            <a:spLocks noGrp="1" noChangeArrowheads="1"/>
          </p:cNvSpPr>
          <p:nvPr>
            <p:ph type="ftr" sz="quarter" idx="4"/>
          </p:nvPr>
        </p:nvSpPr>
        <p:spPr bwMode="auto">
          <a:xfrm>
            <a:off x="1"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l" eaLnBrk="1" latinLnBrk="1" hangingPunct="1">
              <a:defRPr kumimoji="1" sz="1200" b="0">
                <a:latin typeface="굴림" pitchFamily="50" charset="-127"/>
                <a:ea typeface="굴림" pitchFamily="50" charset="-127"/>
              </a:defRPr>
            </a:lvl1pPr>
          </a:lstStyle>
          <a:p>
            <a:pPr>
              <a:defRPr/>
            </a:pPr>
            <a:endParaRPr lang="en-US" altLang="ko-KR" dirty="0"/>
          </a:p>
        </p:txBody>
      </p:sp>
      <p:sp>
        <p:nvSpPr>
          <p:cNvPr id="6151" name="Rectangle 7"/>
          <p:cNvSpPr>
            <a:spLocks noGrp="1" noChangeArrowheads="1"/>
          </p:cNvSpPr>
          <p:nvPr>
            <p:ph type="sldNum" sz="quarter" idx="5"/>
          </p:nvPr>
        </p:nvSpPr>
        <p:spPr bwMode="auto">
          <a:xfrm>
            <a:off x="3848844" y="9424276"/>
            <a:ext cx="2944072" cy="496014"/>
          </a:xfrm>
          <a:prstGeom prst="rect">
            <a:avLst/>
          </a:prstGeom>
          <a:noFill/>
          <a:ln w="9525">
            <a:noFill/>
            <a:miter lim="800000"/>
            <a:headEnd/>
            <a:tailEnd/>
          </a:ln>
          <a:effectLst/>
        </p:spPr>
        <p:txBody>
          <a:bodyPr vert="horz" wrap="square" lIns="91266" tIns="45633" rIns="91266" bIns="45633" numCol="1" anchor="b" anchorCtr="0" compatLnSpc="1">
            <a:prstTxWarp prst="textNoShape">
              <a:avLst/>
            </a:prstTxWarp>
          </a:bodyPr>
          <a:lstStyle>
            <a:lvl1pPr algn="r" eaLnBrk="1" latinLnBrk="1" hangingPunct="1">
              <a:defRPr kumimoji="1" sz="1200" b="0">
                <a:latin typeface="굴림" pitchFamily="50" charset="-127"/>
                <a:ea typeface="굴림" pitchFamily="50" charset="-127"/>
              </a:defRPr>
            </a:lvl1pPr>
          </a:lstStyle>
          <a:p>
            <a:pPr>
              <a:defRPr/>
            </a:pPr>
            <a:fld id="{86A48C05-3BF9-4CF8-965C-B3A5E128232B}" type="slidenum">
              <a:rPr lang="en-US" altLang="ko-KR"/>
              <a:pPr>
                <a:defRPr/>
              </a:pPr>
              <a:t>‹#›</a:t>
            </a:fld>
            <a:endParaRPr lang="en-US" altLang="ko-KR" dirty="0"/>
          </a:p>
        </p:txBody>
      </p:sp>
    </p:spTree>
    <p:extLst>
      <p:ext uri="{BB962C8B-B14F-4D97-AF65-F5344CB8AC3E}">
        <p14:creationId xmlns:p14="http://schemas.microsoft.com/office/powerpoint/2010/main" val="4180597183"/>
      </p:ext>
    </p:extLst>
  </p:cSld>
  <p:clrMap bg1="lt1" tx1="dk1" bg2="lt2" tx2="dk2" accent1="accent1" accent2="accent2" accent3="accent3" accent4="accent4" accent5="accent5" accent6="accent6" hlink="hlink" folHlink="folHlink"/>
  <p:notesStyle>
    <a:lvl1pPr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1pPr>
    <a:lvl2pPr marL="4556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2pPr>
    <a:lvl3pPr marL="9128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3pPr>
    <a:lvl4pPr marL="13700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4pPr>
    <a:lvl5pPr marL="1827213" algn="l" rtl="0" eaLnBrk="0" fontAlgn="base" latinLnBrk="1" hangingPunct="0">
      <a:spcBef>
        <a:spcPct val="30000"/>
      </a:spcBef>
      <a:spcAft>
        <a:spcPct val="0"/>
      </a:spcAft>
      <a:defRPr kumimoji="1" sz="1200" kern="1200">
        <a:solidFill>
          <a:schemeClr val="tx1"/>
        </a:solidFill>
        <a:latin typeface="굴림" pitchFamily="50" charset="-127"/>
        <a:ea typeface="굴림" pitchFamily="50" charset="-127"/>
        <a:cs typeface="+mn-cs"/>
      </a:defRPr>
    </a:lvl5pPr>
    <a:lvl6pPr marL="2285722" algn="l" defTabSz="914290" rtl="0" eaLnBrk="1" latinLnBrk="1" hangingPunct="1">
      <a:defRPr sz="1200" kern="1200">
        <a:solidFill>
          <a:schemeClr val="tx1"/>
        </a:solidFill>
        <a:latin typeface="+mn-lt"/>
        <a:ea typeface="+mn-ea"/>
        <a:cs typeface="+mn-cs"/>
      </a:defRPr>
    </a:lvl6pPr>
    <a:lvl7pPr marL="2742867" algn="l" defTabSz="914290" rtl="0" eaLnBrk="1" latinLnBrk="1" hangingPunct="1">
      <a:defRPr sz="1200" kern="1200">
        <a:solidFill>
          <a:schemeClr val="tx1"/>
        </a:solidFill>
        <a:latin typeface="+mn-lt"/>
        <a:ea typeface="+mn-ea"/>
        <a:cs typeface="+mn-cs"/>
      </a:defRPr>
    </a:lvl7pPr>
    <a:lvl8pPr marL="3200011" algn="l" defTabSz="914290" rtl="0" eaLnBrk="1" latinLnBrk="1" hangingPunct="1">
      <a:defRPr sz="1200" kern="1200">
        <a:solidFill>
          <a:schemeClr val="tx1"/>
        </a:solidFill>
        <a:latin typeface="+mn-lt"/>
        <a:ea typeface="+mn-ea"/>
        <a:cs typeface="+mn-cs"/>
      </a:defRPr>
    </a:lvl8pPr>
    <a:lvl9pPr marL="3657155" algn="l" defTabSz="91429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p:cNvSpPr>
            <a:spLocks noGrp="1" noChangeArrowheads="1"/>
          </p:cNvSpPr>
          <p:nvPr>
            <p:ph type="sldNum" sz="quarter" idx="5"/>
          </p:nvPr>
        </p:nvSpPr>
        <p:spPr>
          <a:noFill/>
        </p:spPr>
        <p:txBody>
          <a:bodyPr/>
          <a:lstStyle/>
          <a:p>
            <a:fld id="{9090631A-FFE9-4098-A0CE-AD8A86BEABA3}" type="slidenum">
              <a:rPr lang="en-US" altLang="ko-KR" smtClean="0"/>
              <a:pPr/>
              <a:t>0</a:t>
            </a:fld>
            <a:endParaRPr lang="en-US" altLang="ko-KR" dirty="0" smtClean="0"/>
          </a:p>
        </p:txBody>
      </p:sp>
      <p:sp>
        <p:nvSpPr>
          <p:cNvPr id="13315" name="Rectangle 2"/>
          <p:cNvSpPr>
            <a:spLocks noGrp="1" noRot="1" noChangeAspect="1" noChangeArrowheads="1" noTextEdit="1"/>
          </p:cNvSpPr>
          <p:nvPr>
            <p:ph type="sldImg"/>
          </p:nvPr>
        </p:nvSpPr>
        <p:spPr>
          <a:ln/>
        </p:spPr>
      </p:sp>
      <p:sp>
        <p:nvSpPr>
          <p:cNvPr id="13316"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34570189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50470" y="9426320"/>
            <a:ext cx="2944031" cy="495555"/>
          </a:xfrm>
          <a:prstGeom prst="rect">
            <a:avLst/>
          </a:prstGeom>
          <a:noFill/>
          <a:ln w="9525">
            <a:noFill/>
            <a:miter lim="800000"/>
            <a:headEnd/>
            <a:tailEnd/>
          </a:ln>
        </p:spPr>
        <p:txBody>
          <a:bodyPr lIns="95518" tIns="47760" rIns="95518" bIns="47760" anchor="b"/>
          <a:lstStyle/>
          <a:p>
            <a:pPr algn="r"/>
            <a:fld id="{9E89B847-5829-4471-A210-46E79149027F}" type="slidenum">
              <a:rPr lang="en-US" altLang="ko-KR" sz="1300"/>
              <a:pPr algn="r"/>
              <a:t>1</a:t>
            </a:fld>
            <a:endParaRPr lang="en-US" altLang="ko-KR" sz="1300" dirty="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18388745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50470" y="9426320"/>
            <a:ext cx="2944031" cy="495555"/>
          </a:xfrm>
          <a:prstGeom prst="rect">
            <a:avLst/>
          </a:prstGeom>
          <a:noFill/>
          <a:ln w="9525">
            <a:noFill/>
            <a:miter lim="800000"/>
            <a:headEnd/>
            <a:tailEnd/>
          </a:ln>
        </p:spPr>
        <p:txBody>
          <a:bodyPr lIns="95518" tIns="47760" rIns="95518" bIns="47760" anchor="b"/>
          <a:lstStyle/>
          <a:p>
            <a:pPr algn="r"/>
            <a:fld id="{9E89B847-5829-4471-A210-46E79149027F}" type="slidenum">
              <a:rPr lang="en-US" altLang="ko-KR" sz="1300"/>
              <a:pPr algn="r"/>
              <a:t>2</a:t>
            </a:fld>
            <a:endParaRPr lang="en-US" altLang="ko-KR" sz="1300" dirty="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235634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50470" y="9426320"/>
            <a:ext cx="2944031" cy="495555"/>
          </a:xfrm>
          <a:prstGeom prst="rect">
            <a:avLst/>
          </a:prstGeom>
          <a:noFill/>
          <a:ln w="9525">
            <a:noFill/>
            <a:miter lim="800000"/>
            <a:headEnd/>
            <a:tailEnd/>
          </a:ln>
        </p:spPr>
        <p:txBody>
          <a:bodyPr lIns="95518" tIns="47760" rIns="95518" bIns="47760" anchor="b"/>
          <a:lstStyle/>
          <a:p>
            <a:pPr algn="r"/>
            <a:fld id="{9E89B847-5829-4471-A210-46E79149027F}" type="slidenum">
              <a:rPr lang="en-US" altLang="ko-KR" sz="1300"/>
              <a:pPr algn="r"/>
              <a:t>3</a:t>
            </a:fld>
            <a:endParaRPr lang="en-US" altLang="ko-KR" sz="1300" dirty="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8710196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50470" y="9426320"/>
            <a:ext cx="2944031" cy="495555"/>
          </a:xfrm>
          <a:prstGeom prst="rect">
            <a:avLst/>
          </a:prstGeom>
          <a:noFill/>
          <a:ln w="9525">
            <a:noFill/>
            <a:miter lim="800000"/>
            <a:headEnd/>
            <a:tailEnd/>
          </a:ln>
        </p:spPr>
        <p:txBody>
          <a:bodyPr lIns="95518" tIns="47760" rIns="95518" bIns="47760" anchor="b"/>
          <a:lstStyle/>
          <a:p>
            <a:pPr algn="r"/>
            <a:fld id="{9E89B847-5829-4471-A210-46E79149027F}" type="slidenum">
              <a:rPr lang="en-US" altLang="ko-KR" sz="1300"/>
              <a:pPr algn="r"/>
              <a:t>4</a:t>
            </a:fld>
            <a:endParaRPr lang="en-US" altLang="ko-KR" sz="1300" dirty="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30604715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50470" y="9426320"/>
            <a:ext cx="2944031" cy="495555"/>
          </a:xfrm>
          <a:prstGeom prst="rect">
            <a:avLst/>
          </a:prstGeom>
          <a:noFill/>
          <a:ln w="9525">
            <a:noFill/>
            <a:miter lim="800000"/>
            <a:headEnd/>
            <a:tailEnd/>
          </a:ln>
        </p:spPr>
        <p:txBody>
          <a:bodyPr lIns="95518" tIns="47760" rIns="95518" bIns="47760" anchor="b"/>
          <a:lstStyle/>
          <a:p>
            <a:pPr algn="r"/>
            <a:fld id="{9E89B847-5829-4471-A210-46E79149027F}" type="slidenum">
              <a:rPr lang="en-US" altLang="ko-KR" sz="1300"/>
              <a:pPr algn="r"/>
              <a:t>5</a:t>
            </a:fld>
            <a:endParaRPr lang="en-US" altLang="ko-KR" sz="1300" dirty="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16666505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50470" y="9426320"/>
            <a:ext cx="2944031" cy="495555"/>
          </a:xfrm>
          <a:prstGeom prst="rect">
            <a:avLst/>
          </a:prstGeom>
          <a:noFill/>
          <a:ln w="9525">
            <a:noFill/>
            <a:miter lim="800000"/>
            <a:headEnd/>
            <a:tailEnd/>
          </a:ln>
        </p:spPr>
        <p:txBody>
          <a:bodyPr lIns="95518" tIns="47760" rIns="95518" bIns="47760" anchor="b"/>
          <a:lstStyle/>
          <a:p>
            <a:pPr algn="r"/>
            <a:fld id="{9E89B847-5829-4471-A210-46E79149027F}" type="slidenum">
              <a:rPr lang="en-US" altLang="ko-KR" sz="1300"/>
              <a:pPr algn="r"/>
              <a:t>6</a:t>
            </a:fld>
            <a:endParaRPr lang="en-US" altLang="ko-KR" sz="1300" dirty="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26137986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txBox="1">
            <a:spLocks noGrp="1" noChangeArrowheads="1"/>
          </p:cNvSpPr>
          <p:nvPr/>
        </p:nvSpPr>
        <p:spPr bwMode="auto">
          <a:xfrm>
            <a:off x="3850470" y="9426320"/>
            <a:ext cx="2944031" cy="495555"/>
          </a:xfrm>
          <a:prstGeom prst="rect">
            <a:avLst/>
          </a:prstGeom>
          <a:noFill/>
          <a:ln w="9525">
            <a:noFill/>
            <a:miter lim="800000"/>
            <a:headEnd/>
            <a:tailEnd/>
          </a:ln>
        </p:spPr>
        <p:txBody>
          <a:bodyPr lIns="95518" tIns="47760" rIns="95518" bIns="47760" anchor="b"/>
          <a:lstStyle/>
          <a:p>
            <a:pPr algn="r"/>
            <a:fld id="{9E89B847-5829-4471-A210-46E79149027F}" type="slidenum">
              <a:rPr lang="en-US" altLang="ko-KR" sz="1300"/>
              <a:pPr algn="r"/>
              <a:t>7</a:t>
            </a:fld>
            <a:endParaRPr lang="en-US" altLang="ko-KR" sz="1300" dirty="0"/>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a:ln/>
        </p:spPr>
        <p:txBody>
          <a:bodyPr/>
          <a:lstStyle/>
          <a:p>
            <a:pPr eaLnBrk="1" hangingPunct="1"/>
            <a:endParaRPr lang="ko-KR" altLang="ko-KR" dirty="0" smtClean="0">
              <a:latin typeface="Verdana" pitchFamily="34" charset="0"/>
            </a:endParaRPr>
          </a:p>
        </p:txBody>
      </p:sp>
    </p:spTree>
    <p:extLst>
      <p:ext uri="{BB962C8B-B14F-4D97-AF65-F5344CB8AC3E}">
        <p14:creationId xmlns:p14="http://schemas.microsoft.com/office/powerpoint/2010/main" val="11774027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빈 화면">
    <p:spTree>
      <p:nvGrpSpPr>
        <p:cNvPr id="1" name=""/>
        <p:cNvGrpSpPr/>
        <p:nvPr/>
      </p:nvGrpSpPr>
      <p:grpSpPr>
        <a:xfrm>
          <a:off x="0" y="0"/>
          <a:ext cx="0" cy="0"/>
          <a:chOff x="0" y="0"/>
          <a:chExt cx="0" cy="0"/>
        </a:xfrm>
      </p:grpSpPr>
      <p:sp>
        <p:nvSpPr>
          <p:cNvPr id="16" name="내용 개체 틀 5"/>
          <p:cNvSpPr>
            <a:spLocks noGrp="1"/>
          </p:cNvSpPr>
          <p:nvPr>
            <p:ph sz="quarter" idx="11" hasCustomPrompt="1"/>
          </p:nvPr>
        </p:nvSpPr>
        <p:spPr>
          <a:xfrm>
            <a:off x="632520" y="548680"/>
            <a:ext cx="864096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맑은 고딕</a:t>
            </a:r>
            <a:r>
              <a:rPr lang="en-US" altLang="ko-KR" dirty="0" smtClean="0"/>
              <a:t>(24)</a:t>
            </a:r>
          </a:p>
        </p:txBody>
      </p:sp>
      <p:sp>
        <p:nvSpPr>
          <p:cNvPr id="18" name="내용 개체 틀 10"/>
          <p:cNvSpPr>
            <a:spLocks noGrp="1"/>
          </p:cNvSpPr>
          <p:nvPr>
            <p:ph sz="quarter" idx="18"/>
          </p:nvPr>
        </p:nvSpPr>
        <p:spPr>
          <a:xfrm>
            <a:off x="632520" y="1196752"/>
            <a:ext cx="8640960" cy="5184576"/>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10" name="TextBox 9"/>
          <p:cNvSpPr txBox="1"/>
          <p:nvPr userDrawn="1"/>
        </p:nvSpPr>
        <p:spPr>
          <a:xfrm>
            <a:off x="4782120" y="6536377"/>
            <a:ext cx="341760"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smtClean="0">
                <a:solidFill>
                  <a:schemeClr val="tx1"/>
                </a:solidFill>
                <a:latin typeface="Calibri"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dirty="0" smtClean="0">
              <a:solidFill>
                <a:schemeClr val="tx1"/>
              </a:solidFill>
              <a:latin typeface="Calibri" pitchFamily="34" charset="0"/>
              <a:ea typeface="맑은 고딕" pitchFamily="50" charset="-127"/>
              <a:cs typeface="Arial" pitchFamily="34" charset="0"/>
            </a:endParaRPr>
          </a:p>
        </p:txBody>
      </p:sp>
      <p:sp>
        <p:nvSpPr>
          <p:cNvPr id="7"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600" b="1" i="0" baseline="0" dirty="0">
                <a:solidFill>
                  <a:schemeClr val="tx2"/>
                </a:solidFill>
                <a:latin typeface="Times New Roman" pitchFamily="18" charset="0"/>
                <a:ea typeface="HY중고딕" pitchFamily="18" charset="-127"/>
                <a:cs typeface="+mj-cs"/>
              </a:defRPr>
            </a:lvl1pPr>
          </a:lstStyle>
          <a:p>
            <a:r>
              <a:rPr lang="en-US" altLang="ko-KR" dirty="0" smtClean="0"/>
              <a:t>HY</a:t>
            </a:r>
            <a:r>
              <a:rPr lang="ko-KR" altLang="en-US" dirty="0" smtClean="0"/>
              <a:t>중고딕</a:t>
            </a:r>
            <a:r>
              <a:rPr lang="en-US" altLang="ko-KR" dirty="0" smtClean="0"/>
              <a:t>(18)</a:t>
            </a:r>
            <a:endParaRPr lang="ko-KR" altLang="en-US" dirty="0"/>
          </a:p>
        </p:txBody>
      </p:sp>
      <p:sp>
        <p:nvSpPr>
          <p:cNvPr id="8"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sp>
        <p:nvSpPr>
          <p:cNvPr id="9"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빈 화면">
    <p:spTree>
      <p:nvGrpSpPr>
        <p:cNvPr id="1" name=""/>
        <p:cNvGrpSpPr/>
        <p:nvPr/>
      </p:nvGrpSpPr>
      <p:grpSpPr>
        <a:xfrm>
          <a:off x="0" y="0"/>
          <a:ext cx="0" cy="0"/>
          <a:chOff x="0" y="0"/>
          <a:chExt cx="0" cy="0"/>
        </a:xfrm>
      </p:grpSpPr>
      <p:sp>
        <p:nvSpPr>
          <p:cNvPr id="10" name="내용 개체 틀 9"/>
          <p:cNvSpPr>
            <a:spLocks noGrp="1"/>
          </p:cNvSpPr>
          <p:nvPr>
            <p:ph sz="quarter" idx="16" hasCustomPrompt="1"/>
          </p:nvPr>
        </p:nvSpPr>
        <p:spPr>
          <a:xfrm>
            <a:off x="501204" y="1143670"/>
            <a:ext cx="4477943" cy="576000"/>
          </a:xfrm>
          <a:prstGeom prst="rect">
            <a:avLst/>
          </a:prstGeom>
        </p:spPr>
        <p:txBody>
          <a:bodyPr lIns="72000" anchor="ctr"/>
          <a:lstStyle>
            <a:lvl1pPr algn="l">
              <a:lnSpc>
                <a:spcPct val="150000"/>
              </a:lnSpc>
              <a:spcAft>
                <a:spcPts val="600"/>
              </a:spcAft>
              <a:buNone/>
              <a:defRPr sz="2400" b="1" u="sng" baseline="0">
                <a:latin typeface="Times New Roman" pitchFamily="18" charset="0"/>
                <a:ea typeface="맑은 고딕" pitchFamily="50" charset="-127"/>
              </a:defRPr>
            </a:lvl1pPr>
            <a:lvl2pPr>
              <a:defRPr sz="1600" b="1"/>
            </a:lvl2pPr>
            <a:lvl3pPr>
              <a:defRPr sz="1600" b="1"/>
            </a:lvl3pPr>
            <a:lvl4pPr>
              <a:defRPr sz="1600" b="1"/>
            </a:lvl4pPr>
            <a:lvl5pPr>
              <a:defRPr sz="1600" b="1"/>
            </a:lvl5pPr>
          </a:lstStyle>
          <a:p>
            <a:pPr lvl="0"/>
            <a:r>
              <a:rPr lang="en-US" altLang="ko-KR" dirty="0" smtClean="0"/>
              <a:t>xx</a:t>
            </a:r>
            <a:endParaRPr lang="ko-KR" altLang="en-US" dirty="0" smtClean="0"/>
          </a:p>
        </p:txBody>
      </p:sp>
      <p:sp>
        <p:nvSpPr>
          <p:cNvPr id="15" name="내용 개체 틀 9"/>
          <p:cNvSpPr>
            <a:spLocks noGrp="1"/>
          </p:cNvSpPr>
          <p:nvPr>
            <p:ph sz="quarter" idx="17" hasCustomPrompt="1"/>
          </p:nvPr>
        </p:nvSpPr>
        <p:spPr>
          <a:xfrm>
            <a:off x="5010733" y="1143635"/>
            <a:ext cx="4394063" cy="576000"/>
          </a:xfrm>
          <a:prstGeom prst="rect">
            <a:avLst/>
          </a:prstGeom>
        </p:spPr>
        <p:txBody>
          <a:bodyPr lIns="72000" anchor="ctr"/>
          <a:lstStyle>
            <a:lvl1pPr algn="l">
              <a:lnSpc>
                <a:spcPct val="150000"/>
              </a:lnSpc>
              <a:spcAft>
                <a:spcPts val="600"/>
              </a:spcAft>
              <a:buNone/>
              <a:defRPr sz="2400" b="1" u="sng" baseline="0">
                <a:latin typeface="Times New Roman" pitchFamily="18" charset="0"/>
                <a:ea typeface="맑은 고딕" pitchFamily="50" charset="-127"/>
              </a:defRPr>
            </a:lvl1pPr>
            <a:lvl2pPr>
              <a:defRPr sz="1600" b="1"/>
            </a:lvl2pPr>
            <a:lvl3pPr>
              <a:defRPr sz="1600" b="1"/>
            </a:lvl3pPr>
            <a:lvl4pPr>
              <a:defRPr sz="1600" b="1"/>
            </a:lvl4pPr>
            <a:lvl5pPr>
              <a:defRPr sz="1600" b="1"/>
            </a:lvl5pPr>
          </a:lstStyle>
          <a:p>
            <a:pPr lvl="0"/>
            <a:r>
              <a:rPr lang="en-US" altLang="ko-KR" dirty="0" smtClean="0"/>
              <a:t>xx</a:t>
            </a:r>
            <a:endParaRPr lang="ko-KR" altLang="en-US" dirty="0" smtClean="0"/>
          </a:p>
        </p:txBody>
      </p:sp>
      <p:sp>
        <p:nvSpPr>
          <p:cNvPr id="22" name="TextBox 21"/>
          <p:cNvSpPr txBox="1"/>
          <p:nvPr userDrawn="1"/>
        </p:nvSpPr>
        <p:spPr>
          <a:xfrm>
            <a:off x="4782120" y="6703476"/>
            <a:ext cx="341760" cy="253916"/>
          </a:xfrm>
          <a:prstGeom prst="rect">
            <a:avLst/>
          </a:prstGeom>
          <a:noFill/>
        </p:spPr>
        <p:txBody>
          <a:bodyPr wrap="none" rtlCol="0" anchor="t" anchorCtr="0">
            <a:spAutoFit/>
          </a:bodyPr>
          <a:lstStyle/>
          <a:p>
            <a:pPr algn="ctr" rtl="0" fontAlgn="base" latinLnBrk="1">
              <a:spcBef>
                <a:spcPct val="0"/>
              </a:spcBef>
              <a:spcAft>
                <a:spcPct val="0"/>
              </a:spcAft>
            </a:pPr>
            <a:fld id="{20D81975-5F40-40F7-A5DB-5814000A945F}" type="slidenum">
              <a:rPr kumimoji="1" lang="ko-KR" altLang="en-US" sz="1050" b="0" kern="1200" smtClean="0">
                <a:solidFill>
                  <a:schemeClr val="tx1"/>
                </a:solidFill>
                <a:latin typeface="Calibri" pitchFamily="34" charset="0"/>
                <a:ea typeface="맑은 고딕" pitchFamily="50" charset="-127"/>
                <a:cs typeface="Arial" pitchFamily="34" charset="0"/>
              </a:rPr>
              <a:pPr algn="ctr" rtl="0" fontAlgn="base" latinLnBrk="1">
                <a:spcBef>
                  <a:spcPct val="0"/>
                </a:spcBef>
                <a:spcAft>
                  <a:spcPct val="0"/>
                </a:spcAft>
              </a:pPr>
              <a:t>‹#›</a:t>
            </a:fld>
            <a:endParaRPr kumimoji="1" lang="ko-KR" altLang="en-US" sz="1050" b="0" kern="1200" dirty="0" smtClean="0">
              <a:solidFill>
                <a:schemeClr val="tx1"/>
              </a:solidFill>
              <a:latin typeface="Calibri" pitchFamily="34" charset="0"/>
              <a:ea typeface="맑은 고딕" pitchFamily="50" charset="-127"/>
              <a:cs typeface="Arial" pitchFamily="34" charset="0"/>
            </a:endParaRPr>
          </a:p>
        </p:txBody>
      </p:sp>
      <p:sp>
        <p:nvSpPr>
          <p:cNvPr id="29" name="내용 개체 틀 10"/>
          <p:cNvSpPr>
            <a:spLocks noGrp="1"/>
          </p:cNvSpPr>
          <p:nvPr>
            <p:ph sz="quarter" idx="18"/>
          </p:nvPr>
        </p:nvSpPr>
        <p:spPr>
          <a:xfrm>
            <a:off x="513157" y="1757470"/>
            <a:ext cx="4477943" cy="4790720"/>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30" name="내용 개체 틀 10"/>
          <p:cNvSpPr>
            <a:spLocks noGrp="1"/>
          </p:cNvSpPr>
          <p:nvPr>
            <p:ph sz="quarter" idx="19"/>
          </p:nvPr>
        </p:nvSpPr>
        <p:spPr>
          <a:xfrm>
            <a:off x="5003331" y="1753317"/>
            <a:ext cx="4392989" cy="4795110"/>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4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11"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600" b="1" i="0" baseline="0" dirty="0">
                <a:solidFill>
                  <a:schemeClr val="tx2"/>
                </a:solidFill>
                <a:latin typeface="Times New Roman" pitchFamily="18" charset="0"/>
                <a:ea typeface="HY중고딕" pitchFamily="18" charset="-127"/>
                <a:cs typeface="+mj-cs"/>
              </a:defRPr>
            </a:lvl1pPr>
          </a:lstStyle>
          <a:p>
            <a:r>
              <a:rPr lang="en-US" altLang="ko-KR" dirty="0" smtClean="0"/>
              <a:t>HY</a:t>
            </a:r>
            <a:r>
              <a:rPr lang="ko-KR" altLang="en-US" dirty="0" smtClean="0"/>
              <a:t>중고딕</a:t>
            </a:r>
            <a:r>
              <a:rPr lang="en-US" altLang="ko-KR" dirty="0" smtClean="0"/>
              <a:t>(18)</a:t>
            </a:r>
            <a:endParaRPr lang="ko-KR" altLang="en-US" dirty="0"/>
          </a:p>
        </p:txBody>
      </p:sp>
      <p:sp>
        <p:nvSpPr>
          <p:cNvPr id="13"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sp>
        <p:nvSpPr>
          <p:cNvPr id="14" name="Line 14"/>
          <p:cNvSpPr>
            <a:spLocks noChangeShapeType="1"/>
          </p:cNvSpPr>
          <p:nvPr userDrawn="1"/>
        </p:nvSpPr>
        <p:spPr bwMode="auto">
          <a:xfrm>
            <a:off x="19452" y="6548427"/>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pic>
        <p:nvPicPr>
          <p:cNvPr id="12" name="Picture 2"/>
          <p:cNvPicPr>
            <a:picLocks noChangeAspect="1" noChangeArrowheads="1"/>
          </p:cNvPicPr>
          <p:nvPr userDrawn="1"/>
        </p:nvPicPr>
        <p:blipFill>
          <a:blip r:embed="rId2" cstate="print"/>
          <a:srcRect/>
          <a:stretch>
            <a:fillRect/>
          </a:stretch>
        </p:blipFill>
        <p:spPr bwMode="auto">
          <a:xfrm>
            <a:off x="4005263" y="44624"/>
            <a:ext cx="1895475" cy="371475"/>
          </a:xfrm>
          <a:prstGeom prst="rect">
            <a:avLst/>
          </a:prstGeom>
          <a:noFill/>
          <a:ln w="9525">
            <a:noFill/>
            <a:miter lim="800000"/>
            <a:headEnd/>
            <a:tailEnd/>
          </a:ln>
          <a:effectLst/>
        </p:spPr>
      </p:pic>
      <p:sp>
        <p:nvSpPr>
          <p:cNvPr id="17" name="내용 개체 틀 5"/>
          <p:cNvSpPr>
            <a:spLocks noGrp="1"/>
          </p:cNvSpPr>
          <p:nvPr>
            <p:ph sz="quarter" idx="11" hasCustomPrompt="1"/>
          </p:nvPr>
        </p:nvSpPr>
        <p:spPr>
          <a:xfrm>
            <a:off x="488504" y="548680"/>
            <a:ext cx="864096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맑은 고딕</a:t>
            </a:r>
            <a:r>
              <a:rPr lang="en-US" altLang="ko-KR" dirty="0" smtClean="0"/>
              <a:t>(24)</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빈 화면">
    <p:spTree>
      <p:nvGrpSpPr>
        <p:cNvPr id="1" name=""/>
        <p:cNvGrpSpPr/>
        <p:nvPr/>
      </p:nvGrpSpPr>
      <p:grpSpPr>
        <a:xfrm>
          <a:off x="0" y="0"/>
          <a:ext cx="0" cy="0"/>
          <a:chOff x="0" y="0"/>
          <a:chExt cx="0" cy="0"/>
        </a:xfrm>
      </p:grpSpPr>
      <p:sp>
        <p:nvSpPr>
          <p:cNvPr id="16" name="내용 개체 틀 5"/>
          <p:cNvSpPr>
            <a:spLocks noGrp="1"/>
          </p:cNvSpPr>
          <p:nvPr>
            <p:ph sz="quarter" idx="11" hasCustomPrompt="1"/>
          </p:nvPr>
        </p:nvSpPr>
        <p:spPr>
          <a:xfrm>
            <a:off x="488504" y="548680"/>
            <a:ext cx="8928000" cy="576000"/>
          </a:xfrm>
          <a:prstGeom prst="rect">
            <a:avLst/>
          </a:prstGeom>
        </p:spPr>
        <p:txBody>
          <a:bodyPr lIns="144000" anchor="ctr"/>
          <a:lstStyle>
            <a:lvl1pPr marL="0" indent="0" algn="ctr">
              <a:buFont typeface="+mj-lt"/>
              <a:buNone/>
              <a:defRPr kumimoji="1" lang="en-US" altLang="ko-KR" sz="2400" b="1" baseline="0" dirty="0" smtClean="0">
                <a:solidFill>
                  <a:srgbClr val="FF0066"/>
                </a:solidFill>
                <a:latin typeface="Arial" pitchFamily="34" charset="0"/>
                <a:ea typeface="맑은 고딕" pitchFamily="50" charset="-127"/>
                <a:cs typeface="+mn-cs"/>
              </a:defRPr>
            </a:lvl1pPr>
          </a:lstStyle>
          <a:p>
            <a:pPr marL="0" lvl="0" indent="0" algn="ctr" rtl="0" eaLnBrk="1" fontAlgn="base" latinLnBrk="1" hangingPunct="1">
              <a:spcBef>
                <a:spcPct val="20000"/>
              </a:spcBef>
              <a:spcAft>
                <a:spcPct val="0"/>
              </a:spcAft>
              <a:buFont typeface="+mj-lt"/>
              <a:buNone/>
            </a:pPr>
            <a:r>
              <a:rPr lang="ko-KR" altLang="en-US" dirty="0" smtClean="0"/>
              <a:t>헤딩</a:t>
            </a:r>
            <a:r>
              <a:rPr lang="en-US" altLang="ko-KR" dirty="0" smtClean="0"/>
              <a:t>Heading </a:t>
            </a:r>
          </a:p>
        </p:txBody>
      </p:sp>
      <p:sp>
        <p:nvSpPr>
          <p:cNvPr id="18" name="내용 개체 틀 10"/>
          <p:cNvSpPr>
            <a:spLocks noGrp="1"/>
          </p:cNvSpPr>
          <p:nvPr>
            <p:ph sz="quarter" idx="18"/>
          </p:nvPr>
        </p:nvSpPr>
        <p:spPr>
          <a:xfrm>
            <a:off x="488504" y="1196752"/>
            <a:ext cx="4464496" cy="5179763"/>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2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dirty="0" smtClean="0"/>
              <a:t>마스터 텍스트 스타일을 편집합니다</a:t>
            </a:r>
          </a:p>
          <a:p>
            <a:pPr lvl="1"/>
            <a:r>
              <a:rPr lang="ko-KR" altLang="en-US" dirty="0" smtClean="0"/>
              <a:t>둘째 수준</a:t>
            </a:r>
          </a:p>
          <a:p>
            <a:pPr lvl="2"/>
            <a:r>
              <a:rPr lang="ko-KR" altLang="en-US" dirty="0" smtClean="0"/>
              <a:t>셋째 수준</a:t>
            </a:r>
          </a:p>
        </p:txBody>
      </p:sp>
      <p:sp>
        <p:nvSpPr>
          <p:cNvPr id="19" name="내용 개체 틀 10"/>
          <p:cNvSpPr>
            <a:spLocks noGrp="1"/>
          </p:cNvSpPr>
          <p:nvPr>
            <p:ph sz="quarter" idx="19"/>
          </p:nvPr>
        </p:nvSpPr>
        <p:spPr>
          <a:xfrm>
            <a:off x="4965838" y="1196818"/>
            <a:ext cx="4451657" cy="5184510"/>
          </a:xfrm>
          <a:prstGeom prst="rect">
            <a:avLst/>
          </a:prstGeom>
        </p:spPr>
        <p:txBody>
          <a:bodyPr/>
          <a:lstStyle>
            <a:lvl1pPr marL="268288" indent="-268288">
              <a:spcBef>
                <a:spcPts val="600"/>
              </a:spcBef>
              <a:spcAft>
                <a:spcPts val="600"/>
              </a:spcAft>
              <a:buFont typeface="Wingdings" pitchFamily="2" charset="2"/>
              <a:buChar char=""/>
              <a:defRPr sz="1800" b="1" u="none" baseline="0">
                <a:latin typeface="Calibri" pitchFamily="34" charset="0"/>
                <a:ea typeface="맑은 고딕" pitchFamily="50" charset="-127"/>
              </a:defRPr>
            </a:lvl1pPr>
            <a:lvl2pPr marL="363538" indent="-188913" algn="l" rtl="0" eaLnBrk="1" fontAlgn="base" latinLnBrk="1" hangingPunct="1">
              <a:spcBef>
                <a:spcPts val="0"/>
              </a:spcBef>
              <a:spcAft>
                <a:spcPts val="600"/>
              </a:spcAft>
              <a:buFont typeface="Arial" pitchFamily="34" charset="0"/>
              <a:buChar char="•"/>
              <a:defRPr kumimoji="1" lang="ko-KR" altLang="en-US" sz="1200" b="0" baseline="0" dirty="0" smtClean="0">
                <a:solidFill>
                  <a:schemeClr val="tx1"/>
                </a:solidFill>
                <a:latin typeface="Calibri" pitchFamily="34" charset="0"/>
                <a:ea typeface="맑은 고딕" pitchFamily="50" charset="-127"/>
              </a:defRPr>
            </a:lvl2pPr>
            <a:lvl3pPr marL="449263" indent="-187325" algn="l" rtl="0" eaLnBrk="1" fontAlgn="base" latinLnBrk="1" hangingPunct="1">
              <a:spcBef>
                <a:spcPct val="20000"/>
              </a:spcBef>
              <a:spcAft>
                <a:spcPts val="600"/>
              </a:spcAft>
              <a:buFont typeface="Wingdings" pitchFamily="2" charset="2"/>
              <a:buChar char="ü"/>
              <a:defRPr kumimoji="1" lang="ko-KR" altLang="en-US" sz="1100" baseline="0" dirty="0" smtClean="0">
                <a:solidFill>
                  <a:schemeClr val="tx1"/>
                </a:solidFill>
                <a:latin typeface="Calibri" pitchFamily="34" charset="0"/>
                <a:ea typeface="맑은 고딕" pitchFamily="50" charset="-127"/>
              </a:defRPr>
            </a:lvl3pPr>
            <a:lvl4pPr>
              <a:defRPr sz="1400" baseline="0">
                <a:latin typeface="맑은 고딕" pitchFamily="50" charset="-127"/>
                <a:ea typeface="맑은 고딕" pitchFamily="50" charset="-127"/>
              </a:defRPr>
            </a:lvl4pPr>
            <a:lvl5pPr>
              <a:defRPr sz="1400" baseline="0">
                <a:latin typeface="맑은 고딕" pitchFamily="50" charset="-127"/>
                <a:ea typeface="맑은 고딕" pitchFamily="50" charset="-127"/>
              </a:defRPr>
            </a:lvl5pPr>
          </a:lstStyle>
          <a:p>
            <a:pPr lvl="0"/>
            <a:r>
              <a:rPr lang="ko-KR" altLang="en-US" smtClean="0"/>
              <a:t>마스터 텍스트 스타일을 편집합니다</a:t>
            </a:r>
          </a:p>
          <a:p>
            <a:pPr lvl="1"/>
            <a:r>
              <a:rPr lang="ko-KR" altLang="en-US" smtClean="0"/>
              <a:t>둘째 수준</a:t>
            </a:r>
          </a:p>
          <a:p>
            <a:pPr lvl="2"/>
            <a:r>
              <a:rPr lang="ko-KR" altLang="en-US" smtClean="0"/>
              <a:t>셋째 수준</a:t>
            </a:r>
          </a:p>
        </p:txBody>
      </p:sp>
      <p:sp>
        <p:nvSpPr>
          <p:cNvPr id="17" name="TextBox 16"/>
          <p:cNvSpPr txBox="1"/>
          <p:nvPr userDrawn="1"/>
        </p:nvSpPr>
        <p:spPr>
          <a:xfrm>
            <a:off x="4777311" y="6536377"/>
            <a:ext cx="351378" cy="261610"/>
          </a:xfrm>
          <a:prstGeom prst="rect">
            <a:avLst/>
          </a:prstGeom>
          <a:noFill/>
        </p:spPr>
        <p:txBody>
          <a:bodyPr wrap="none" rtlCol="0" anchor="t" anchorCtr="0">
            <a:spAutoFit/>
          </a:bodyPr>
          <a:lstStyle/>
          <a:p>
            <a:fld id="{20D81975-5F40-40F7-A5DB-5814000A945F}" type="slidenum">
              <a:rPr lang="ko-KR" altLang="en-US" sz="1050" b="0" smtClean="0">
                <a:latin typeface="Calibri" pitchFamily="34" charset="0"/>
                <a:ea typeface="맑은 고딕" pitchFamily="50" charset="-127"/>
                <a:cs typeface="Arial" pitchFamily="34" charset="0"/>
              </a:rPr>
              <a:pPr/>
              <a:t>‹#›</a:t>
            </a:fld>
            <a:endParaRPr lang="ko-KR" altLang="en-US" sz="1050" b="0" dirty="0" smtClean="0">
              <a:latin typeface="Calibri" pitchFamily="34" charset="0"/>
              <a:ea typeface="맑은 고딕" pitchFamily="50" charset="-127"/>
              <a:cs typeface="Arial" pitchFamily="34" charset="0"/>
            </a:endParaRPr>
          </a:p>
        </p:txBody>
      </p:sp>
      <p:sp>
        <p:nvSpPr>
          <p:cNvPr id="8"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800" b="1" i="0" baseline="0" dirty="0">
                <a:solidFill>
                  <a:schemeClr val="tx2"/>
                </a:solidFill>
                <a:latin typeface="Times New Roman" pitchFamily="18" charset="0"/>
                <a:ea typeface="HY중고딕" pitchFamily="18" charset="-127"/>
                <a:cs typeface="+mj-cs"/>
              </a:defRPr>
            </a:lvl1pPr>
          </a:lstStyle>
          <a:p>
            <a:r>
              <a:rPr lang="en-US" altLang="ko-KR" dirty="0" smtClean="0"/>
              <a:t>HY</a:t>
            </a:r>
            <a:r>
              <a:rPr lang="ko-KR" altLang="en-US" dirty="0" smtClean="0"/>
              <a:t>중고딕</a:t>
            </a:r>
            <a:r>
              <a:rPr lang="en-US" altLang="ko-KR" dirty="0" smtClean="0"/>
              <a:t>(18)</a:t>
            </a:r>
            <a:endParaRPr lang="ko-KR" altLang="en-US" dirty="0"/>
          </a:p>
        </p:txBody>
      </p:sp>
      <p:sp>
        <p:nvSpPr>
          <p:cNvPr id="9"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sp>
        <p:nvSpPr>
          <p:cNvPr id="11"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pic>
        <p:nvPicPr>
          <p:cNvPr id="10" name="Picture 2"/>
          <p:cNvPicPr>
            <a:picLocks noChangeAspect="1" noChangeArrowheads="1"/>
          </p:cNvPicPr>
          <p:nvPr userDrawn="1"/>
        </p:nvPicPr>
        <p:blipFill>
          <a:blip r:embed="rId2" cstate="print"/>
          <a:srcRect/>
          <a:stretch>
            <a:fillRect/>
          </a:stretch>
        </p:blipFill>
        <p:spPr bwMode="auto">
          <a:xfrm>
            <a:off x="4005263" y="44624"/>
            <a:ext cx="1895475" cy="371475"/>
          </a:xfrm>
          <a:prstGeom prst="rect">
            <a:avLst/>
          </a:prstGeom>
          <a:noFill/>
          <a:ln w="9525">
            <a:noFill/>
            <a:miter lim="800000"/>
            <a:headEnd/>
            <a:tailEnd/>
          </a:ln>
          <a:effectLst/>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빈 화면">
    <p:spTree>
      <p:nvGrpSpPr>
        <p:cNvPr id="1" name=""/>
        <p:cNvGrpSpPr/>
        <p:nvPr/>
      </p:nvGrpSpPr>
      <p:grpSpPr>
        <a:xfrm>
          <a:off x="0" y="0"/>
          <a:ext cx="0" cy="0"/>
          <a:chOff x="0" y="0"/>
          <a:chExt cx="0" cy="0"/>
        </a:xfrm>
      </p:grpSpPr>
      <p:sp>
        <p:nvSpPr>
          <p:cNvPr id="17" name="TextBox 16"/>
          <p:cNvSpPr txBox="1"/>
          <p:nvPr userDrawn="1"/>
        </p:nvSpPr>
        <p:spPr>
          <a:xfrm>
            <a:off x="4777311" y="6453336"/>
            <a:ext cx="351378" cy="261610"/>
          </a:xfrm>
          <a:prstGeom prst="rect">
            <a:avLst/>
          </a:prstGeom>
          <a:noFill/>
        </p:spPr>
        <p:txBody>
          <a:bodyPr wrap="none" rtlCol="0" anchor="t" anchorCtr="0">
            <a:spAutoFit/>
          </a:bodyPr>
          <a:lstStyle/>
          <a:p>
            <a:fld id="{20D81975-5F40-40F7-A5DB-5814000A945F}" type="slidenum">
              <a:rPr lang="ko-KR" altLang="en-US" sz="1050" b="0" smtClean="0">
                <a:latin typeface="Calibri" pitchFamily="34" charset="0"/>
                <a:ea typeface="맑은 고딕" pitchFamily="50" charset="-127"/>
                <a:cs typeface="Arial" pitchFamily="34" charset="0"/>
              </a:rPr>
              <a:pPr/>
              <a:t>‹#›</a:t>
            </a:fld>
            <a:endParaRPr lang="ko-KR" altLang="en-US" sz="1050" b="0" dirty="0" smtClean="0">
              <a:latin typeface="Calibri" pitchFamily="34" charset="0"/>
              <a:ea typeface="맑은 고딕" pitchFamily="50" charset="-127"/>
              <a:cs typeface="Arial" pitchFamily="34" charset="0"/>
            </a:endParaRPr>
          </a:p>
        </p:txBody>
      </p:sp>
      <p:sp>
        <p:nvSpPr>
          <p:cNvPr id="8" name="제목 7"/>
          <p:cNvSpPr>
            <a:spLocks noGrp="1"/>
          </p:cNvSpPr>
          <p:nvPr>
            <p:ph type="title" hasCustomPrompt="1"/>
          </p:nvPr>
        </p:nvSpPr>
        <p:spPr>
          <a:xfrm>
            <a:off x="254914" y="4620"/>
            <a:ext cx="8730533" cy="411344"/>
          </a:xfrm>
          <a:prstGeom prst="rect">
            <a:avLst/>
          </a:prstGeom>
        </p:spPr>
        <p:txBody>
          <a:bodyPr anchor="b"/>
          <a:lstStyle>
            <a:lvl1pPr algn="l" rtl="0" eaLnBrk="1" fontAlgn="base" latinLnBrk="1" hangingPunct="1">
              <a:spcBef>
                <a:spcPct val="0"/>
              </a:spcBef>
              <a:spcAft>
                <a:spcPct val="0"/>
              </a:spcAft>
              <a:defRPr kumimoji="1" lang="ko-KR" altLang="en-US" sz="1600" b="1" i="0" baseline="0" dirty="0">
                <a:solidFill>
                  <a:schemeClr val="tx2"/>
                </a:solidFill>
                <a:latin typeface="Times New Roman" pitchFamily="18" charset="0"/>
                <a:ea typeface="HY중고딕" pitchFamily="18" charset="-127"/>
                <a:cs typeface="+mj-cs"/>
              </a:defRPr>
            </a:lvl1pPr>
          </a:lstStyle>
          <a:p>
            <a:r>
              <a:rPr lang="en-US" altLang="ko-KR" dirty="0" smtClean="0"/>
              <a:t>HY</a:t>
            </a:r>
            <a:r>
              <a:rPr lang="ko-KR" altLang="en-US" dirty="0" smtClean="0"/>
              <a:t>중고딕</a:t>
            </a:r>
            <a:r>
              <a:rPr lang="en-US" altLang="ko-KR" dirty="0" smtClean="0"/>
              <a:t>(16)</a:t>
            </a:r>
            <a:endParaRPr lang="ko-KR" altLang="en-US" dirty="0"/>
          </a:p>
        </p:txBody>
      </p:sp>
      <p:sp>
        <p:nvSpPr>
          <p:cNvPr id="9" name="Line 14"/>
          <p:cNvSpPr>
            <a:spLocks noChangeShapeType="1"/>
          </p:cNvSpPr>
          <p:nvPr userDrawn="1"/>
        </p:nvSpPr>
        <p:spPr bwMode="auto">
          <a:xfrm>
            <a:off x="13968" y="415422"/>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sp>
        <p:nvSpPr>
          <p:cNvPr id="11" name="Line 14"/>
          <p:cNvSpPr>
            <a:spLocks noChangeShapeType="1"/>
          </p:cNvSpPr>
          <p:nvPr userDrawn="1"/>
        </p:nvSpPr>
        <p:spPr bwMode="auto">
          <a:xfrm>
            <a:off x="6752" y="6381328"/>
            <a:ext cx="9864000" cy="0"/>
          </a:xfrm>
          <a:prstGeom prst="line">
            <a:avLst/>
          </a:prstGeom>
          <a:noFill/>
          <a:ln w="3175">
            <a:solidFill>
              <a:schemeClr val="bg1">
                <a:lumMod val="50000"/>
              </a:schemeClr>
            </a:solidFill>
            <a:prstDash val="sysDot"/>
            <a:round/>
            <a:headEnd/>
            <a:tailEnd/>
          </a:ln>
        </p:spPr>
        <p:txBody>
          <a:bodyPr anchor="b"/>
          <a:lstStyle/>
          <a:p>
            <a:pPr>
              <a:defRPr/>
            </a:pPr>
            <a:endParaRPr lang="ko-KR" altLang="en-US" sz="1800" dirty="0">
              <a:solidFill>
                <a:srgbClr val="000000"/>
              </a:solidFill>
              <a:latin typeface="맑은 고딕" pitchFamily="50" charset="-127"/>
              <a:ea typeface="맑은 고딕" pitchFamily="50" charset="-127"/>
            </a:endParaRPr>
          </a:p>
        </p:txBody>
      </p:sp>
      <p:pic>
        <p:nvPicPr>
          <p:cNvPr id="10" name="Picture 2"/>
          <p:cNvPicPr>
            <a:picLocks noChangeAspect="1" noChangeArrowheads="1"/>
          </p:cNvPicPr>
          <p:nvPr userDrawn="1"/>
        </p:nvPicPr>
        <p:blipFill>
          <a:blip r:embed="rId2" cstate="print"/>
          <a:srcRect/>
          <a:stretch>
            <a:fillRect/>
          </a:stretch>
        </p:blipFill>
        <p:spPr bwMode="auto">
          <a:xfrm>
            <a:off x="4005263" y="44624"/>
            <a:ext cx="1895475" cy="371475"/>
          </a:xfrm>
          <a:prstGeom prst="rect">
            <a:avLst/>
          </a:prstGeom>
          <a:noFill/>
          <a:ln w="9525">
            <a:noFill/>
            <a:miter lim="800000"/>
            <a:headEnd/>
            <a:tailEnd/>
          </a:ln>
          <a:effectLst/>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1_빈 화면">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cSld name="제목 슬라이드">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492125" y="941388"/>
            <a:ext cx="8396288" cy="1727200"/>
          </a:xfrm>
          <a:prstGeom prst="rect">
            <a:avLst/>
          </a:prstGeom>
        </p:spPr>
        <p:txBody>
          <a:bodyPr/>
          <a:lstStyle>
            <a:lvl1pPr>
              <a:defRPr sz="4800"/>
            </a:lvl1pPr>
          </a:lstStyle>
          <a:p>
            <a:r>
              <a:rPr lang="ko-KR" altLang="en-US" smtClean="0"/>
              <a:t>마스터 제목 스타일 편집</a:t>
            </a:r>
            <a:endParaRPr lang="en-US" altLang="ko-KR"/>
          </a:p>
        </p:txBody>
      </p:sp>
      <p:sp>
        <p:nvSpPr>
          <p:cNvPr id="5123" name="Rectangle 3"/>
          <p:cNvSpPr>
            <a:spLocks noGrp="1" noChangeArrowheads="1"/>
          </p:cNvSpPr>
          <p:nvPr>
            <p:ph type="subTitle" idx="1"/>
          </p:nvPr>
        </p:nvSpPr>
        <p:spPr>
          <a:xfrm>
            <a:off x="522288" y="2917825"/>
            <a:ext cx="6934200" cy="1752600"/>
          </a:xfrm>
          <a:prstGeom prst="rect">
            <a:avLst/>
          </a:prstGeom>
        </p:spPr>
        <p:txBody>
          <a:bodyPr/>
          <a:lstStyle>
            <a:lvl1pPr>
              <a:defRPr/>
            </a:lvl1pPr>
          </a:lstStyle>
          <a:p>
            <a:r>
              <a:rPr lang="ko-KR" altLang="en-US" smtClean="0"/>
              <a:t>마스터 부제목 스타일 편집</a:t>
            </a:r>
            <a:endParaRPr lang="en-US" altLang="ko-K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6332" r:id="rId1"/>
    <p:sldLayoutId id="2147486328" r:id="rId2"/>
    <p:sldLayoutId id="2147486331" r:id="rId3"/>
    <p:sldLayoutId id="2147486333" r:id="rId4"/>
    <p:sldLayoutId id="2147486334" r:id="rId5"/>
    <p:sldLayoutId id="2147486335" r:id="rId6"/>
  </p:sldLayoutIdLst>
  <p:hf hdr="0" ftr="0" dt="0"/>
  <p:txStyles>
    <p:titleStyle>
      <a:lvl1pPr algn="ctr" rtl="0" eaLnBrk="1" fontAlgn="base" latinLnBrk="1" hangingPunct="1">
        <a:spcBef>
          <a:spcPct val="0"/>
        </a:spcBef>
        <a:spcAft>
          <a:spcPct val="0"/>
        </a:spcAft>
        <a:defRPr kumimoji="1" sz="4400">
          <a:solidFill>
            <a:schemeClr val="tx2"/>
          </a:solidFill>
          <a:latin typeface="+mj-lt"/>
          <a:ea typeface="+mj-ea"/>
          <a:cs typeface="+mj-cs"/>
        </a:defRPr>
      </a:lvl1pPr>
      <a:lvl2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2pPr>
      <a:lvl3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3pPr>
      <a:lvl4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4pPr>
      <a:lvl5pPr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5pPr>
      <a:lvl6pPr marL="457145"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6pPr>
      <a:lvl7pPr marL="914290"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7pPr>
      <a:lvl8pPr marL="1371433"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8pPr>
      <a:lvl9pPr marL="1828578" algn="ctr" rtl="0" eaLnBrk="1" fontAlgn="base" latinLnBrk="1" hangingPunct="1">
        <a:spcBef>
          <a:spcPct val="0"/>
        </a:spcBef>
        <a:spcAft>
          <a:spcPct val="0"/>
        </a:spcAft>
        <a:defRPr kumimoji="1" sz="4400">
          <a:solidFill>
            <a:schemeClr val="tx2"/>
          </a:solidFill>
          <a:latin typeface="굴림" pitchFamily="50" charset="-127"/>
          <a:ea typeface="굴림" pitchFamily="50" charset="-127"/>
        </a:defRPr>
      </a:lvl9pPr>
    </p:titleStyle>
    <p:body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p:bodyStyle>
    <p:otherStyle>
      <a:defPPr>
        <a:defRPr lang="ko-KR"/>
      </a:defPPr>
      <a:lvl1pPr marL="0" algn="l" defTabSz="914290" rtl="0" eaLnBrk="1" latinLnBrk="1" hangingPunct="1">
        <a:defRPr sz="1700" kern="1200">
          <a:solidFill>
            <a:schemeClr val="tx1"/>
          </a:solidFill>
          <a:latin typeface="+mn-lt"/>
          <a:ea typeface="+mn-ea"/>
          <a:cs typeface="+mn-cs"/>
        </a:defRPr>
      </a:lvl1pPr>
      <a:lvl2pPr marL="457145" algn="l" defTabSz="914290" rtl="0" eaLnBrk="1" latinLnBrk="1" hangingPunct="1">
        <a:defRPr sz="1700" kern="1200">
          <a:solidFill>
            <a:schemeClr val="tx1"/>
          </a:solidFill>
          <a:latin typeface="+mn-lt"/>
          <a:ea typeface="+mn-ea"/>
          <a:cs typeface="+mn-cs"/>
        </a:defRPr>
      </a:lvl2pPr>
      <a:lvl3pPr marL="914290" algn="l" defTabSz="914290" rtl="0" eaLnBrk="1" latinLnBrk="1" hangingPunct="1">
        <a:defRPr sz="1700" kern="1200">
          <a:solidFill>
            <a:schemeClr val="tx1"/>
          </a:solidFill>
          <a:latin typeface="+mn-lt"/>
          <a:ea typeface="+mn-ea"/>
          <a:cs typeface="+mn-cs"/>
        </a:defRPr>
      </a:lvl3pPr>
      <a:lvl4pPr marL="1371433" algn="l" defTabSz="914290" rtl="0" eaLnBrk="1" latinLnBrk="1" hangingPunct="1">
        <a:defRPr sz="1700" kern="1200">
          <a:solidFill>
            <a:schemeClr val="tx1"/>
          </a:solidFill>
          <a:latin typeface="+mn-lt"/>
          <a:ea typeface="+mn-ea"/>
          <a:cs typeface="+mn-cs"/>
        </a:defRPr>
      </a:lvl4pPr>
      <a:lvl5pPr marL="1828578" algn="l" defTabSz="914290" rtl="0" eaLnBrk="1" latinLnBrk="1" hangingPunct="1">
        <a:defRPr sz="1700" kern="1200">
          <a:solidFill>
            <a:schemeClr val="tx1"/>
          </a:solidFill>
          <a:latin typeface="+mn-lt"/>
          <a:ea typeface="+mn-ea"/>
          <a:cs typeface="+mn-cs"/>
        </a:defRPr>
      </a:lvl5pPr>
      <a:lvl6pPr marL="2285722" algn="l" defTabSz="914290" rtl="0" eaLnBrk="1" latinLnBrk="1" hangingPunct="1">
        <a:defRPr sz="1700" kern="1200">
          <a:solidFill>
            <a:schemeClr val="tx1"/>
          </a:solidFill>
          <a:latin typeface="+mn-lt"/>
          <a:ea typeface="+mn-ea"/>
          <a:cs typeface="+mn-cs"/>
        </a:defRPr>
      </a:lvl6pPr>
      <a:lvl7pPr marL="2742867" algn="l" defTabSz="914290" rtl="0" eaLnBrk="1" latinLnBrk="1" hangingPunct="1">
        <a:defRPr sz="1700" kern="1200">
          <a:solidFill>
            <a:schemeClr val="tx1"/>
          </a:solidFill>
          <a:latin typeface="+mn-lt"/>
          <a:ea typeface="+mn-ea"/>
          <a:cs typeface="+mn-cs"/>
        </a:defRPr>
      </a:lvl7pPr>
      <a:lvl8pPr marL="3200011" algn="l" defTabSz="914290" rtl="0" eaLnBrk="1" latinLnBrk="1" hangingPunct="1">
        <a:defRPr sz="1700" kern="1200">
          <a:solidFill>
            <a:schemeClr val="tx1"/>
          </a:solidFill>
          <a:latin typeface="+mn-lt"/>
          <a:ea typeface="+mn-ea"/>
          <a:cs typeface="+mn-cs"/>
        </a:defRPr>
      </a:lvl8pPr>
      <a:lvl9pPr marL="3657155" algn="l" defTabSz="914290" rtl="0" eaLnBrk="1" latinLnBrk="1"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7" Type="http://schemas.openxmlformats.org/officeDocument/2006/relationships/image" Target="../media/image3.emf"/><Relationship Id="rId2" Type="http://schemas.openxmlformats.org/officeDocument/2006/relationships/slideLayout" Target="../slideLayouts/slideLayout5.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emf"/><Relationship Id="rId4" Type="http://schemas.openxmlformats.org/officeDocument/2006/relationships/oleObject" Target="../embeddings/oleObject1.bin"/></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7" Type="http://schemas.openxmlformats.org/officeDocument/2006/relationships/image" Target="../media/image5.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oleObject" Target="../embeddings/oleObject4.bin"/><Relationship Id="rId5" Type="http://schemas.openxmlformats.org/officeDocument/2006/relationships/image" Target="../media/image4.emf"/><Relationship Id="rId4" Type="http://schemas.openxmlformats.org/officeDocument/2006/relationships/oleObject" Target="../embeddings/oleObject3.bin"/></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8"/>
          <p:cNvSpPr>
            <a:spLocks noGrp="1" noChangeArrowheads="1"/>
          </p:cNvSpPr>
          <p:nvPr>
            <p:ph type="ctrTitle"/>
          </p:nvPr>
        </p:nvSpPr>
        <p:spPr>
          <a:xfrm>
            <a:off x="488504" y="2060848"/>
            <a:ext cx="8924925" cy="1371600"/>
          </a:xfrm>
        </p:spPr>
        <p:txBody>
          <a:bodyPr/>
          <a:lstStyle/>
          <a:p>
            <a:pPr eaLnBrk="1" hangingPunct="1"/>
            <a:r>
              <a:rPr lang="en-US" altLang="ko-KR" sz="3600" b="1" dirty="0" smtClean="0">
                <a:solidFill>
                  <a:srgbClr val="C5003D"/>
                </a:solidFill>
                <a:latin typeface="Arial" pitchFamily="34" charset="0"/>
                <a:ea typeface="맑은 고딕" pitchFamily="50" charset="-127"/>
                <a:cs typeface="Arial" pitchFamily="34" charset="0"/>
              </a:rPr>
              <a:t/>
            </a:r>
            <a:br>
              <a:rPr lang="en-US" altLang="ko-KR" sz="3600" b="1" dirty="0" smtClean="0">
                <a:solidFill>
                  <a:srgbClr val="C5003D"/>
                </a:solidFill>
                <a:latin typeface="Arial" pitchFamily="34" charset="0"/>
                <a:ea typeface="맑은 고딕" pitchFamily="50" charset="-127"/>
                <a:cs typeface="Arial" pitchFamily="34" charset="0"/>
              </a:rPr>
            </a:br>
            <a:r>
              <a:rPr lang="en-US" altLang="ko-KR" sz="2800" b="1" dirty="0" smtClean="0">
                <a:solidFill>
                  <a:srgbClr val="C5003D"/>
                </a:solidFill>
                <a:latin typeface="Arial" pitchFamily="34" charset="0"/>
                <a:ea typeface="맑은 고딕" pitchFamily="50" charset="-127"/>
                <a:cs typeface="Arial" pitchFamily="34" charset="0"/>
              </a:rPr>
              <a:t>Proposal on Interim agreement </a:t>
            </a:r>
            <a:br>
              <a:rPr lang="en-US" altLang="ko-KR" sz="2800" b="1" dirty="0" smtClean="0">
                <a:solidFill>
                  <a:srgbClr val="C5003D"/>
                </a:solidFill>
                <a:latin typeface="Arial" pitchFamily="34" charset="0"/>
                <a:ea typeface="맑은 고딕" pitchFamily="50" charset="-127"/>
                <a:cs typeface="Arial" pitchFamily="34" charset="0"/>
              </a:rPr>
            </a:br>
            <a:r>
              <a:rPr lang="en-US" altLang="ko-KR" sz="2800" b="1" dirty="0" smtClean="0">
                <a:solidFill>
                  <a:srgbClr val="C5003D"/>
                </a:solidFill>
                <a:latin typeface="Arial" pitchFamily="34" charset="0"/>
                <a:ea typeface="맑은 고딕" pitchFamily="50" charset="-127"/>
                <a:cs typeface="Arial" pitchFamily="34" charset="0"/>
              </a:rPr>
              <a:t>for multiple PDU sessions via different accesses</a:t>
            </a:r>
            <a:br>
              <a:rPr lang="en-US" altLang="ko-KR" sz="2800" b="1" dirty="0" smtClean="0">
                <a:solidFill>
                  <a:srgbClr val="C5003D"/>
                </a:solidFill>
                <a:latin typeface="Arial" pitchFamily="34" charset="0"/>
                <a:ea typeface="맑은 고딕" pitchFamily="50" charset="-127"/>
                <a:cs typeface="Arial" pitchFamily="34" charset="0"/>
              </a:rPr>
            </a:br>
            <a:r>
              <a:rPr lang="en-US" altLang="ko-KR" sz="3600" b="1" dirty="0" smtClean="0">
                <a:solidFill>
                  <a:srgbClr val="C5003D"/>
                </a:solidFill>
                <a:latin typeface="Arial" pitchFamily="34" charset="0"/>
                <a:ea typeface="맑은 고딕" pitchFamily="50" charset="-127"/>
                <a:cs typeface="Arial" pitchFamily="34" charset="0"/>
              </a:rPr>
              <a:t/>
            </a:r>
            <a:br>
              <a:rPr lang="en-US" altLang="ko-KR" sz="3600" b="1" dirty="0" smtClean="0">
                <a:solidFill>
                  <a:srgbClr val="C5003D"/>
                </a:solidFill>
                <a:latin typeface="Arial" pitchFamily="34" charset="0"/>
                <a:ea typeface="맑은 고딕" pitchFamily="50" charset="-127"/>
                <a:cs typeface="Arial" pitchFamily="34" charset="0"/>
              </a:rPr>
            </a:br>
            <a:r>
              <a:rPr lang="en-US" altLang="ko-KR" sz="3600" b="1" dirty="0" smtClean="0">
                <a:solidFill>
                  <a:srgbClr val="C5003D"/>
                </a:solidFill>
                <a:latin typeface="Arial" pitchFamily="34" charset="0"/>
                <a:ea typeface="맑은 고딕" pitchFamily="50" charset="-127"/>
                <a:cs typeface="Arial" pitchFamily="34" charset="0"/>
              </a:rPr>
              <a:t/>
            </a:r>
            <a:br>
              <a:rPr lang="en-US" altLang="ko-KR" sz="3600" b="1" dirty="0" smtClean="0">
                <a:solidFill>
                  <a:srgbClr val="C5003D"/>
                </a:solidFill>
                <a:latin typeface="Arial" pitchFamily="34" charset="0"/>
                <a:ea typeface="맑은 고딕" pitchFamily="50" charset="-127"/>
                <a:cs typeface="Arial" pitchFamily="34" charset="0"/>
              </a:rPr>
            </a:br>
            <a:r>
              <a:rPr lang="en-US" altLang="ko-KR" sz="3600" b="1" dirty="0">
                <a:solidFill>
                  <a:srgbClr val="C5003D"/>
                </a:solidFill>
                <a:latin typeface="Arial" pitchFamily="34" charset="0"/>
                <a:ea typeface="맑은 고딕" pitchFamily="50" charset="-127"/>
                <a:cs typeface="Arial" pitchFamily="34" charset="0"/>
              </a:rPr>
              <a:t/>
            </a:r>
            <a:br>
              <a:rPr lang="en-US" altLang="ko-KR" sz="3600" b="1" dirty="0">
                <a:solidFill>
                  <a:srgbClr val="C5003D"/>
                </a:solidFill>
                <a:latin typeface="Arial" pitchFamily="34" charset="0"/>
                <a:ea typeface="맑은 고딕" pitchFamily="50" charset="-127"/>
                <a:cs typeface="Arial" pitchFamily="34" charset="0"/>
              </a:rPr>
            </a:br>
            <a:r>
              <a:rPr lang="en-US" altLang="ko-KR" sz="2800" b="1" dirty="0" smtClean="0">
                <a:solidFill>
                  <a:schemeClr val="bg2"/>
                </a:solidFill>
                <a:latin typeface="Arial" pitchFamily="34" charset="0"/>
                <a:ea typeface="맑은 고딕" pitchFamily="50" charset="-127"/>
                <a:cs typeface="Arial" pitchFamily="34" charset="0"/>
              </a:rPr>
              <a:t>LG Electronics</a:t>
            </a:r>
          </a:p>
        </p:txBody>
      </p:sp>
      <p:sp>
        <p:nvSpPr>
          <p:cNvPr id="4099" name="Rectangle 9"/>
          <p:cNvSpPr>
            <a:spLocks noGrp="1" noChangeArrowheads="1"/>
          </p:cNvSpPr>
          <p:nvPr>
            <p:ph type="subTitle" idx="1"/>
          </p:nvPr>
        </p:nvSpPr>
        <p:spPr>
          <a:xfrm>
            <a:off x="416496" y="548680"/>
            <a:ext cx="4320480" cy="1752600"/>
          </a:xfrm>
        </p:spPr>
        <p:txBody>
          <a:bodyPr/>
          <a:lstStyle/>
          <a:p>
            <a:pPr marL="0" indent="0" eaLnBrk="1" hangingPunct="1">
              <a:spcBef>
                <a:spcPct val="0"/>
              </a:spcBef>
              <a:spcAft>
                <a:spcPts val="300"/>
              </a:spcAft>
              <a:buClrTx/>
              <a:buSzTx/>
              <a:buFont typeface="Verdana" pitchFamily="34" charset="0"/>
              <a:buNone/>
            </a:pPr>
            <a:r>
              <a:rPr lang="en-US" altLang="ko-KR" sz="1600" b="1" dirty="0">
                <a:latin typeface="Arial" pitchFamily="34" charset="0"/>
                <a:ea typeface="맑은 고딕" pitchFamily="50" charset="-127"/>
                <a:cs typeface="Arial" pitchFamily="34" charset="0"/>
              </a:rPr>
              <a:t>3GPP SA WG 2 Meeting#118</a:t>
            </a:r>
          </a:p>
          <a:p>
            <a:pPr marL="0" indent="0" eaLnBrk="1" hangingPunct="1">
              <a:spcBef>
                <a:spcPct val="0"/>
              </a:spcBef>
              <a:spcAft>
                <a:spcPts val="300"/>
              </a:spcAft>
              <a:buClrTx/>
              <a:buSzTx/>
              <a:buFont typeface="Verdana" pitchFamily="34" charset="0"/>
              <a:buNone/>
            </a:pPr>
            <a:r>
              <a:rPr lang="en-US" altLang="ko-KR" sz="1600" b="1" dirty="0" smtClean="0">
                <a:latin typeface="Arial" pitchFamily="34" charset="0"/>
                <a:ea typeface="맑은 고딕" pitchFamily="50" charset="-127"/>
                <a:cs typeface="Arial" pitchFamily="34" charset="0"/>
              </a:rPr>
              <a:t>14 </a:t>
            </a:r>
            <a:r>
              <a:rPr lang="en-US" altLang="ko-KR" sz="1600" b="1" dirty="0">
                <a:latin typeface="Arial" pitchFamily="34" charset="0"/>
                <a:ea typeface="맑은 고딕" pitchFamily="50" charset="-127"/>
                <a:cs typeface="Arial" pitchFamily="34" charset="0"/>
              </a:rPr>
              <a:t>– </a:t>
            </a:r>
            <a:r>
              <a:rPr lang="en-US" altLang="ko-KR" sz="1600" b="1" dirty="0" smtClean="0">
                <a:latin typeface="Arial" pitchFamily="34" charset="0"/>
                <a:ea typeface="맑은 고딕" pitchFamily="50" charset="-127"/>
                <a:cs typeface="Arial" pitchFamily="34" charset="0"/>
              </a:rPr>
              <a:t>18 November, Reno, Nevada, USA</a:t>
            </a:r>
            <a:endParaRPr lang="en-US" altLang="ko-KR" sz="1600" b="1" dirty="0">
              <a:latin typeface="Arial" pitchFamily="34" charset="0"/>
              <a:ea typeface="맑은 고딕" pitchFamily="50" charset="-127"/>
              <a:cs typeface="Arial" pitchFamily="34" charset="0"/>
            </a:endParaRPr>
          </a:p>
          <a:p>
            <a:pPr marL="0" indent="0" eaLnBrk="1" hangingPunct="1">
              <a:spcBef>
                <a:spcPct val="0"/>
              </a:spcBef>
              <a:spcAft>
                <a:spcPts val="300"/>
              </a:spcAft>
              <a:buClrTx/>
              <a:buSzTx/>
              <a:buFont typeface="Verdana" pitchFamily="34" charset="0"/>
              <a:buNone/>
            </a:pPr>
            <a:endParaRPr lang="en-US" altLang="ko-KR" sz="1600" b="1" dirty="0" smtClean="0">
              <a:latin typeface="Arial" pitchFamily="34" charset="0"/>
              <a:ea typeface="맑은 고딕" pitchFamily="50" charset="-127"/>
              <a:cs typeface="Arial" pitchFamily="34" charset="0"/>
            </a:endParaRPr>
          </a:p>
          <a:p>
            <a:pPr marL="0" indent="0" eaLnBrk="1" hangingPunct="1">
              <a:spcBef>
                <a:spcPct val="0"/>
              </a:spcBef>
              <a:spcAft>
                <a:spcPts val="300"/>
              </a:spcAft>
              <a:buClrTx/>
              <a:buSzTx/>
              <a:buFont typeface="Verdana" pitchFamily="34" charset="0"/>
              <a:buNone/>
            </a:pPr>
            <a:r>
              <a:rPr lang="en-US" altLang="ko-KR" sz="1600" b="1" dirty="0" smtClean="0">
                <a:latin typeface="Arial" pitchFamily="34" charset="0"/>
                <a:ea typeface="맑은 고딕" pitchFamily="50" charset="-127"/>
                <a:cs typeface="Arial" pitchFamily="34" charset="0"/>
              </a:rPr>
              <a:t>Agenda item: </a:t>
            </a:r>
            <a:r>
              <a:rPr lang="en-US" altLang="ko-KR" sz="1600" b="1" dirty="0" smtClean="0">
                <a:latin typeface="Arial" pitchFamily="34" charset="0"/>
                <a:ea typeface="맑은 고딕" pitchFamily="50" charset="-127"/>
                <a:cs typeface="Arial" pitchFamily="34" charset="0"/>
              </a:rPr>
              <a:t>10.6.4</a:t>
            </a:r>
            <a:endParaRPr lang="en-US" altLang="ko-KR" sz="1600" b="1" dirty="0" smtClean="0">
              <a:latin typeface="Arial" pitchFamily="34" charset="0"/>
              <a:ea typeface="맑은 고딕" pitchFamily="50" charset="-127"/>
              <a:cs typeface="Arial" pitchFamily="34" charset="0"/>
            </a:endParaRPr>
          </a:p>
          <a:p>
            <a:pPr marL="0" indent="0" eaLnBrk="1" hangingPunct="1">
              <a:spcBef>
                <a:spcPct val="0"/>
              </a:spcBef>
              <a:spcAft>
                <a:spcPts val="300"/>
              </a:spcAft>
              <a:buClrTx/>
              <a:buSzTx/>
              <a:buFont typeface="Verdana" pitchFamily="34" charset="0"/>
              <a:buNone/>
            </a:pPr>
            <a:r>
              <a:rPr lang="en-US" altLang="ko-KR" sz="1600" b="1" dirty="0" smtClean="0">
                <a:latin typeface="Arial" pitchFamily="34" charset="0"/>
                <a:ea typeface="맑은 고딕" pitchFamily="50" charset="-127"/>
                <a:cs typeface="Arial" pitchFamily="34" charset="0"/>
              </a:rPr>
              <a:t>Document for: Discussion and approval</a:t>
            </a:r>
          </a:p>
        </p:txBody>
      </p:sp>
      <p:sp>
        <p:nvSpPr>
          <p:cNvPr id="9" name="Rectangle 9"/>
          <p:cNvSpPr txBox="1">
            <a:spLocks noChangeArrowheads="1"/>
          </p:cNvSpPr>
          <p:nvPr/>
        </p:nvSpPr>
        <p:spPr>
          <a:xfrm>
            <a:off x="6105128" y="548680"/>
            <a:ext cx="3168352" cy="504056"/>
          </a:xfrm>
          <a:prstGeom prst="rect">
            <a:avLst/>
          </a:prstGeom>
        </p:spPr>
        <p:txBody>
          <a:bodyPr/>
          <a:lstStyle/>
          <a:p>
            <a:pPr marL="0" marR="0" lvl="0" indent="0" algn="r" defTabSz="914400" rtl="0" eaLnBrk="1" fontAlgn="base" latinLnBrk="1" hangingPunct="1">
              <a:lnSpc>
                <a:spcPct val="100000"/>
              </a:lnSpc>
              <a:spcBef>
                <a:spcPct val="0"/>
              </a:spcBef>
              <a:spcAft>
                <a:spcPts val="300"/>
              </a:spcAft>
              <a:buClrTx/>
              <a:buSzTx/>
              <a:buFont typeface="Verdana" pitchFamily="34" charset="0"/>
              <a:buNone/>
              <a:tabLst/>
              <a:defRPr/>
            </a:pPr>
            <a:r>
              <a:rPr kumimoji="1" lang="en-US" altLang="ko-KR" sz="1800" b="1" i="0" u="none" strike="noStrike" kern="0" cap="none" spc="0" normalizeH="0" baseline="0" noProof="0" dirty="0" smtClean="0">
                <a:ln>
                  <a:noFill/>
                </a:ln>
                <a:solidFill>
                  <a:schemeClr val="tx1"/>
                </a:solidFill>
                <a:effectLst/>
                <a:uLnTx/>
                <a:uFillTx/>
                <a:ea typeface="맑은 고딕" pitchFamily="50" charset="-127"/>
                <a:cs typeface="Arial" pitchFamily="34" charset="0"/>
              </a:rPr>
              <a:t>S2-166548</a:t>
            </a:r>
            <a:endParaRPr kumimoji="1" lang="en-US" altLang="ko-KR" sz="1800" b="1" i="0" u="none" strike="noStrike" kern="0" cap="none" spc="0" normalizeH="0" baseline="0" noProof="0" dirty="0" smtClean="0">
              <a:ln>
                <a:noFill/>
              </a:ln>
              <a:solidFill>
                <a:schemeClr val="tx1"/>
              </a:solidFill>
              <a:effectLst/>
              <a:uLnTx/>
              <a:uFillTx/>
              <a:ea typeface="맑은 고딕" pitchFamily="50" charset="-127"/>
              <a:cs typeface="Arial"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4294967295"/>
          </p:nvPr>
        </p:nvSpPr>
        <p:spPr>
          <a:xfrm>
            <a:off x="368300" y="1484784"/>
            <a:ext cx="9297988" cy="4749329"/>
          </a:xfrm>
          <a:prstGeom prst="rect">
            <a:avLst/>
          </a:prstGeom>
        </p:spPr>
        <p:txBody>
          <a:bodyPr/>
          <a:lstStyle/>
          <a:p>
            <a:pPr latinLnBrk="0">
              <a:spcBef>
                <a:spcPct val="0"/>
              </a:spcBef>
              <a:spcAft>
                <a:spcPts val="600"/>
              </a:spcAft>
            </a:pPr>
            <a:r>
              <a:rPr lang="en-GB" altLang="ko-KR" sz="2200" dirty="0" smtClean="0">
                <a:latin typeface="Calibri" panose="020F0502020204030204" pitchFamily="34" charset="0"/>
                <a:cs typeface="Calibri" panose="020F0502020204030204" pitchFamily="34" charset="0"/>
              </a:rPr>
              <a:t>SM </a:t>
            </a:r>
            <a:r>
              <a:rPr lang="en-GB" altLang="ko-KR" sz="2200" dirty="0">
                <a:latin typeface="Calibri" panose="020F0502020204030204" pitchFamily="34" charset="0"/>
                <a:cs typeface="Calibri" panose="020F0502020204030204" pitchFamily="34" charset="0"/>
              </a:rPr>
              <a:t>Work </a:t>
            </a:r>
            <a:r>
              <a:rPr lang="en-GB" altLang="ko-KR" sz="2200" dirty="0" smtClean="0">
                <a:latin typeface="Calibri" panose="020F0502020204030204" pitchFamily="34" charset="0"/>
                <a:cs typeface="Calibri" panose="020F0502020204030204" pitchFamily="34" charset="0"/>
              </a:rPr>
              <a:t>Task#5</a:t>
            </a:r>
          </a:p>
          <a:p>
            <a:pPr latinLnBrk="0">
              <a:spcBef>
                <a:spcPct val="0"/>
              </a:spcBef>
              <a:spcAft>
                <a:spcPts val="600"/>
              </a:spcAft>
            </a:pPr>
            <a:endParaRPr lang="en-GB" altLang="ko-KR" sz="2000" dirty="0">
              <a:latin typeface="Calibri" panose="020F0502020204030204" pitchFamily="34" charset="0"/>
              <a:ea typeface="맑은 고딕" pitchFamily="50" charset="-127"/>
              <a:cs typeface="Calibri" panose="020F0502020204030204" pitchFamily="34" charset="0"/>
            </a:endParaRPr>
          </a:p>
          <a:p>
            <a:pPr latinLnBrk="0">
              <a:spcBef>
                <a:spcPct val="0"/>
              </a:spcBef>
              <a:spcAft>
                <a:spcPts val="600"/>
              </a:spcAft>
            </a:pPr>
            <a:endParaRPr lang="en-GB" altLang="ko-KR" sz="2000" dirty="0" smtClean="0">
              <a:latin typeface="Calibri" panose="020F0502020204030204" pitchFamily="34" charset="0"/>
              <a:ea typeface="맑은 고딕" pitchFamily="50" charset="-127"/>
              <a:cs typeface="Calibri" panose="020F0502020204030204" pitchFamily="34" charset="0"/>
            </a:endParaRPr>
          </a:p>
          <a:p>
            <a:pPr latinLnBrk="0">
              <a:spcBef>
                <a:spcPct val="0"/>
              </a:spcBef>
              <a:spcAft>
                <a:spcPts val="600"/>
              </a:spcAft>
            </a:pPr>
            <a:endParaRPr lang="en-GB" altLang="ko-KR" sz="2000" dirty="0">
              <a:latin typeface="Calibri" panose="020F0502020204030204" pitchFamily="34" charset="0"/>
              <a:ea typeface="맑은 고딕" pitchFamily="50" charset="-127"/>
              <a:cs typeface="Calibri" panose="020F0502020204030204" pitchFamily="34" charset="0"/>
            </a:endParaRPr>
          </a:p>
          <a:p>
            <a:pPr latinLnBrk="0">
              <a:spcBef>
                <a:spcPct val="0"/>
              </a:spcBef>
              <a:spcAft>
                <a:spcPts val="600"/>
              </a:spcAft>
            </a:pPr>
            <a:endParaRPr lang="en-GB" altLang="ko-KR" sz="2000" dirty="0" smtClean="0">
              <a:latin typeface="Calibri" panose="020F0502020204030204" pitchFamily="34" charset="0"/>
              <a:ea typeface="맑은 고딕" pitchFamily="50" charset="-127"/>
              <a:cs typeface="Calibri" panose="020F0502020204030204" pitchFamily="34" charset="0"/>
            </a:endParaRPr>
          </a:p>
          <a:p>
            <a:pPr latinLnBrk="0">
              <a:spcBef>
                <a:spcPct val="0"/>
              </a:spcBef>
              <a:spcAft>
                <a:spcPts val="600"/>
              </a:spcAft>
            </a:pPr>
            <a:endParaRPr lang="en-GB" altLang="ko-KR" sz="2000" dirty="0">
              <a:latin typeface="Calibri" panose="020F0502020204030204" pitchFamily="34" charset="0"/>
              <a:ea typeface="맑은 고딕" pitchFamily="50" charset="-127"/>
              <a:cs typeface="Calibri" panose="020F0502020204030204" pitchFamily="34" charset="0"/>
            </a:endParaRPr>
          </a:p>
          <a:p>
            <a:pPr latinLnBrk="0">
              <a:spcBef>
                <a:spcPct val="0"/>
              </a:spcBef>
              <a:spcAft>
                <a:spcPts val="600"/>
              </a:spcAft>
            </a:pPr>
            <a:endParaRPr lang="en-GB" altLang="ko-KR" sz="2000" dirty="0" smtClean="0">
              <a:latin typeface="Calibri" panose="020F0502020204030204" pitchFamily="34" charset="0"/>
              <a:ea typeface="맑은 고딕" pitchFamily="50" charset="-127"/>
              <a:cs typeface="Calibri" panose="020F0502020204030204" pitchFamily="34" charset="0"/>
            </a:endParaRPr>
          </a:p>
          <a:p>
            <a:pPr latinLnBrk="0">
              <a:spcBef>
                <a:spcPct val="0"/>
              </a:spcBef>
              <a:spcAft>
                <a:spcPts val="600"/>
              </a:spcAft>
            </a:pPr>
            <a:endParaRPr lang="en-GB" altLang="ko-KR" sz="2400" dirty="0">
              <a:latin typeface="Calibri" panose="020F0502020204030204" pitchFamily="34" charset="0"/>
              <a:ea typeface="맑은 고딕" pitchFamily="50" charset="-127"/>
              <a:cs typeface="Calibri" panose="020F0502020204030204" pitchFamily="34" charset="0"/>
            </a:endParaRPr>
          </a:p>
          <a:p>
            <a:pPr latinLnBrk="0">
              <a:spcBef>
                <a:spcPct val="0"/>
              </a:spcBef>
              <a:spcAft>
                <a:spcPts val="600"/>
              </a:spcAft>
            </a:pPr>
            <a:r>
              <a:rPr lang="en-GB" altLang="ko-KR" sz="2200" dirty="0" smtClean="0">
                <a:latin typeface="Calibri" panose="020F0502020204030204" pitchFamily="34" charset="0"/>
                <a:ea typeface="맑은 고딕" pitchFamily="50" charset="-127"/>
                <a:cs typeface="Calibri" panose="020F0502020204030204" pitchFamily="34" charset="0"/>
              </a:rPr>
              <a:t>Solutions of TR 23.799</a:t>
            </a:r>
          </a:p>
          <a:p>
            <a:pPr lvl="1" hangingPunct="0"/>
            <a:r>
              <a:rPr lang="en-GB" altLang="ko-KR" sz="2000" dirty="0" smtClean="0">
                <a:latin typeface="Calibri" panose="020F0502020204030204" pitchFamily="34" charset="0"/>
                <a:ea typeface="맑은 고딕" pitchFamily="50" charset="-127"/>
                <a:cs typeface="Calibri" panose="020F0502020204030204" pitchFamily="34" charset="0"/>
              </a:rPr>
              <a:t>6.4.20: </a:t>
            </a:r>
            <a:r>
              <a:rPr lang="x-none" altLang="ko-KR" sz="2000" dirty="0">
                <a:latin typeface="Calibri" panose="020F0502020204030204" pitchFamily="34" charset="0"/>
                <a:ea typeface="맑은 고딕" pitchFamily="50" charset="-127"/>
                <a:cs typeface="Calibri" panose="020F0502020204030204" pitchFamily="34" charset="0"/>
              </a:rPr>
              <a:t>Session Management on the PDU session(s) via different accesses</a:t>
            </a:r>
            <a:endParaRPr lang="ko-KR" altLang="ko-KR" sz="2000" dirty="0">
              <a:latin typeface="Calibri" panose="020F0502020204030204" pitchFamily="34" charset="0"/>
              <a:ea typeface="맑은 고딕" pitchFamily="50" charset="-127"/>
              <a:cs typeface="Calibri" panose="020F0502020204030204" pitchFamily="34" charset="0"/>
            </a:endParaRPr>
          </a:p>
          <a:p>
            <a:pPr lvl="1"/>
            <a:r>
              <a:rPr lang="en-US" altLang="ko-KR" sz="2000" dirty="0">
                <a:latin typeface="Calibri" panose="020F0502020204030204" pitchFamily="34" charset="0"/>
                <a:ea typeface="맑은 고딕" pitchFamily="50" charset="-127"/>
                <a:cs typeface="Calibri" panose="020F0502020204030204" pitchFamily="34" charset="0"/>
              </a:rPr>
              <a:t>6.</a:t>
            </a:r>
            <a:r>
              <a:rPr lang="en-GB" altLang="ko-KR" sz="2000" dirty="0">
                <a:latin typeface="Calibri" panose="020F0502020204030204" pitchFamily="34" charset="0"/>
                <a:ea typeface="맑은 고딕" pitchFamily="50" charset="-127"/>
                <a:cs typeface="Calibri" panose="020F0502020204030204" pitchFamily="34" charset="0"/>
              </a:rPr>
              <a:t>4.24: Session Management with individual CP function per access network</a:t>
            </a:r>
            <a:endParaRPr lang="en-US" altLang="ko-KR" sz="2000" dirty="0">
              <a:latin typeface="Calibri" panose="020F0502020204030204" pitchFamily="34" charset="0"/>
              <a:ea typeface="맑은 고딕" pitchFamily="50" charset="-127"/>
              <a:cs typeface="Calibri" panose="020F0502020204030204" pitchFamily="34" charset="0"/>
            </a:endParaRPr>
          </a:p>
          <a:p>
            <a:pPr lvl="1" latinLnBrk="0">
              <a:spcBef>
                <a:spcPct val="0"/>
              </a:spcBef>
              <a:spcAft>
                <a:spcPts val="600"/>
              </a:spcAft>
            </a:pPr>
            <a:endParaRPr lang="en-GB" altLang="ko-KR" sz="2000" dirty="0" smtClean="0">
              <a:latin typeface="Arial" pitchFamily="34" charset="0"/>
              <a:ea typeface="맑은 고딕" pitchFamily="50" charset="-127"/>
              <a:cs typeface="Arial" pitchFamily="34" charset="0"/>
            </a:endParaRPr>
          </a:p>
          <a:p>
            <a:pPr lvl="1" latinLnBrk="0">
              <a:spcBef>
                <a:spcPct val="0"/>
              </a:spcBef>
              <a:spcAft>
                <a:spcPts val="600"/>
              </a:spcAft>
            </a:pPr>
            <a:endParaRPr lang="en-GB" altLang="ko-KR" sz="2000"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a:latin typeface="Arial" pitchFamily="34" charset="0"/>
              <a:ea typeface="맑은 고딕" pitchFamily="50" charset="-127"/>
              <a:cs typeface="Arial" pitchFamily="34" charset="0"/>
            </a:endParaRPr>
          </a:p>
          <a:p>
            <a:pPr lvl="1" latinLnBrk="0">
              <a:spcBef>
                <a:spcPct val="0"/>
              </a:spcBef>
              <a:spcAft>
                <a:spcPts val="600"/>
              </a:spcAft>
            </a:pPr>
            <a:endParaRPr lang="en-US" altLang="ko-KR" sz="2000" dirty="0" smtClean="0">
              <a:latin typeface="Arial" pitchFamily="34" charset="0"/>
              <a:ea typeface="맑은 고딕" pitchFamily="50" charset="-127"/>
              <a:cs typeface="Arial" pitchFamily="34" charset="0"/>
            </a:endParaRPr>
          </a:p>
          <a:p>
            <a:pPr eaLnBrk="1" latinLnBrk="0" hangingPunct="1">
              <a:spcBef>
                <a:spcPct val="0"/>
              </a:spcBef>
              <a:spcAft>
                <a:spcPts val="600"/>
              </a:spcAft>
              <a:buNone/>
            </a:pPr>
            <a:r>
              <a:rPr lang="en-US" altLang="ko-KR" sz="2000" dirty="0" smtClean="0">
                <a:latin typeface="Arial" pitchFamily="34" charset="0"/>
                <a:ea typeface="맑은 고딕" pitchFamily="50" charset="-127"/>
                <a:cs typeface="Arial" pitchFamily="34" charset="0"/>
              </a:rPr>
              <a:t> </a:t>
            </a:r>
          </a:p>
          <a:p>
            <a:pPr lvl="2" eaLnBrk="1" latinLnBrk="0" hangingPunct="1">
              <a:spcBef>
                <a:spcPct val="0"/>
              </a:spcBef>
              <a:spcAft>
                <a:spcPts val="600"/>
              </a:spcAft>
            </a:pPr>
            <a:endParaRPr lang="en-US" altLang="ko-KR" sz="2000" dirty="0" smtClean="0">
              <a:latin typeface="Arial" pitchFamily="34" charset="0"/>
              <a:ea typeface="맑은 고딕" pitchFamily="50" charset="-127"/>
              <a:cs typeface="Arial" pitchFamily="34" charset="0"/>
            </a:endParaRPr>
          </a:p>
        </p:txBody>
      </p:sp>
      <p:sp>
        <p:nvSpPr>
          <p:cNvPr id="4" name="Rectangle 9"/>
          <p:cNvSpPr txBox="1">
            <a:spLocks noChangeArrowheads="1"/>
          </p:cNvSpPr>
          <p:nvPr/>
        </p:nvSpPr>
        <p:spPr>
          <a:xfrm>
            <a:off x="6465168" y="188640"/>
            <a:ext cx="3168352" cy="504056"/>
          </a:xfrm>
          <a:prstGeom prst="rect">
            <a:avLst/>
          </a:prstGeom>
        </p:spPr>
        <p:txBody>
          <a:bodyPr/>
          <a:lstStyle/>
          <a:p>
            <a:pPr lvl="0" algn="r">
              <a:spcAft>
                <a:spcPts val="300"/>
              </a:spcAft>
              <a:defRPr/>
            </a:pPr>
            <a:r>
              <a:rPr lang="en-US" altLang="ko-KR" sz="1800" kern="0" dirty="0">
                <a:ea typeface="맑은 고딕" pitchFamily="50" charset="-127"/>
                <a:cs typeface="Arial" pitchFamily="34" charset="0"/>
              </a:rPr>
              <a:t>S2-166548</a:t>
            </a:r>
          </a:p>
        </p:txBody>
      </p:sp>
      <p:sp>
        <p:nvSpPr>
          <p:cNvPr id="5" name="Rectangle 5"/>
          <p:cNvSpPr txBox="1">
            <a:spLocks noChangeArrowheads="1"/>
          </p:cNvSpPr>
          <p:nvPr/>
        </p:nvSpPr>
        <p:spPr>
          <a:xfrm>
            <a:off x="508000" y="548680"/>
            <a:ext cx="8788400" cy="611187"/>
          </a:xfrm>
          <a:prstGeom prst="rect">
            <a:avLst/>
          </a:prstGeom>
        </p:spPr>
        <p:txBody>
          <a:bodyPr/>
          <a:lstStyle>
            <a:lvl1pPr eaLnBrk="1" hangingPunct="1">
              <a:defRPr sz="3200">
                <a:solidFill>
                  <a:srgbClr val="C5003D"/>
                </a:solidFill>
                <a:latin typeface="Calibri" panose="020F0502020204030204" pitchFamily="34" charset="0"/>
                <a:ea typeface="맑은 고딕" pitchFamily="50" charset="-127"/>
                <a:cs typeface="Calibri" panose="020F0502020204030204" pitchFamily="34" charset="0"/>
              </a:defRPr>
            </a:lvl1pPr>
            <a:lvl2pPr eaLnBrk="1" hangingPunct="1">
              <a:defRPr sz="4400">
                <a:solidFill>
                  <a:schemeClr val="tx2"/>
                </a:solidFill>
                <a:latin typeface="굴림" pitchFamily="50" charset="-127"/>
                <a:ea typeface="굴림" pitchFamily="50" charset="-127"/>
              </a:defRPr>
            </a:lvl2pPr>
            <a:lvl3pPr eaLnBrk="1" hangingPunct="1">
              <a:defRPr sz="4400">
                <a:solidFill>
                  <a:schemeClr val="tx2"/>
                </a:solidFill>
                <a:latin typeface="굴림" pitchFamily="50" charset="-127"/>
                <a:ea typeface="굴림" pitchFamily="50" charset="-127"/>
              </a:defRPr>
            </a:lvl3pPr>
            <a:lvl4pPr eaLnBrk="1" hangingPunct="1">
              <a:defRPr sz="4400">
                <a:solidFill>
                  <a:schemeClr val="tx2"/>
                </a:solidFill>
                <a:latin typeface="굴림" pitchFamily="50" charset="-127"/>
                <a:ea typeface="굴림" pitchFamily="50" charset="-127"/>
              </a:defRPr>
            </a:lvl4pPr>
            <a:lvl5pPr eaLnBrk="1" hangingPunct="1">
              <a:defRPr sz="4400">
                <a:solidFill>
                  <a:schemeClr val="tx2"/>
                </a:solidFill>
                <a:latin typeface="굴림" pitchFamily="50" charset="-127"/>
                <a:ea typeface="굴림" pitchFamily="50" charset="-127"/>
              </a:defRPr>
            </a:lvl5pPr>
            <a:lvl6pPr marL="457145" algn="ctr" fontAlgn="base">
              <a:spcBef>
                <a:spcPct val="0"/>
              </a:spcBef>
              <a:spcAft>
                <a:spcPct val="0"/>
              </a:spcAft>
              <a:defRPr sz="4400">
                <a:solidFill>
                  <a:schemeClr val="tx2"/>
                </a:solidFill>
                <a:latin typeface="굴림" pitchFamily="50" charset="-127"/>
                <a:ea typeface="굴림" pitchFamily="50" charset="-127"/>
              </a:defRPr>
            </a:lvl6pPr>
            <a:lvl7pPr marL="914290" algn="ctr" fontAlgn="base">
              <a:spcBef>
                <a:spcPct val="0"/>
              </a:spcBef>
              <a:spcAft>
                <a:spcPct val="0"/>
              </a:spcAft>
              <a:defRPr sz="4400">
                <a:solidFill>
                  <a:schemeClr val="tx2"/>
                </a:solidFill>
                <a:latin typeface="굴림" pitchFamily="50" charset="-127"/>
                <a:ea typeface="굴림" pitchFamily="50" charset="-127"/>
              </a:defRPr>
            </a:lvl7pPr>
            <a:lvl8pPr marL="1371433" algn="ctr" fontAlgn="base">
              <a:spcBef>
                <a:spcPct val="0"/>
              </a:spcBef>
              <a:spcAft>
                <a:spcPct val="0"/>
              </a:spcAft>
              <a:defRPr sz="4400">
                <a:solidFill>
                  <a:schemeClr val="tx2"/>
                </a:solidFill>
                <a:latin typeface="굴림" pitchFamily="50" charset="-127"/>
                <a:ea typeface="굴림" pitchFamily="50" charset="-127"/>
              </a:defRPr>
            </a:lvl8pPr>
            <a:lvl9pPr marL="1828578" algn="ctr" fontAlgn="base">
              <a:spcBef>
                <a:spcPct val="0"/>
              </a:spcBef>
              <a:spcAft>
                <a:spcPct val="0"/>
              </a:spcAft>
              <a:defRPr sz="4400">
                <a:solidFill>
                  <a:schemeClr val="tx2"/>
                </a:solidFill>
                <a:latin typeface="굴림" pitchFamily="50" charset="-127"/>
                <a:ea typeface="굴림" pitchFamily="50" charset="-127"/>
              </a:defRPr>
            </a:lvl9pPr>
          </a:lstStyle>
          <a:p>
            <a:r>
              <a:rPr lang="en-US" altLang="ko-KR" dirty="0"/>
              <a:t>Background</a:t>
            </a:r>
          </a:p>
        </p:txBody>
      </p:sp>
      <p:sp>
        <p:nvSpPr>
          <p:cNvPr id="6" name="슬라이드 번호 개체 틀 1"/>
          <p:cNvSpPr txBox="1">
            <a:spLocks/>
          </p:cNvSpPr>
          <p:nvPr/>
        </p:nvSpPr>
        <p:spPr>
          <a:xfrm>
            <a:off x="9505627" y="6524625"/>
            <a:ext cx="415925" cy="311150"/>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fld id="{39120C37-5E2D-4B35-B9F2-FCC2BADE2A39}" type="slidenum">
              <a:rPr kumimoji="1" lang="ko-KR" altLang="en-US" sz="1100" b="1" i="0" u="none" strike="noStrike" kern="1200" cap="none" spc="0" normalizeH="0" baseline="0" noProof="0" smtClean="0">
                <a:ln>
                  <a:noFill/>
                </a:ln>
                <a:solidFill>
                  <a:schemeClr val="tx1"/>
                </a:solidFill>
                <a:effectLst/>
                <a:uLnTx/>
                <a:uFillTx/>
                <a:latin typeface="Arial" pitchFamily="34" charset="0"/>
                <a:ea typeface="돋움" pitchFamily="50" charset="-127"/>
                <a:cs typeface="+mn-cs"/>
              </a:rPr>
              <a:pPr marL="0" marR="0" lvl="0" indent="0" algn="ctr" defTabSz="914400" rtl="0" eaLnBrk="1" fontAlgn="base" latinLnBrk="1" hangingPunct="1">
                <a:lnSpc>
                  <a:spcPct val="100000"/>
                </a:lnSpc>
                <a:spcBef>
                  <a:spcPct val="0"/>
                </a:spcBef>
                <a:spcAft>
                  <a:spcPct val="0"/>
                </a:spcAft>
                <a:buClrTx/>
                <a:buSzTx/>
                <a:buFontTx/>
                <a:buNone/>
                <a:tabLst/>
                <a:defRPr/>
              </a:pPr>
              <a:t>1</a:t>
            </a:fld>
            <a:endParaRPr kumimoji="1" lang="en-US" altLang="ko-KR" sz="1100" b="1" i="0" u="none" strike="noStrike" kern="1200" cap="none" spc="0" normalizeH="0" baseline="0" noProof="0" dirty="0">
              <a:ln>
                <a:noFill/>
              </a:ln>
              <a:solidFill>
                <a:schemeClr val="tx1"/>
              </a:solidFill>
              <a:effectLst/>
              <a:uLnTx/>
              <a:uFillTx/>
              <a:latin typeface="Arial" pitchFamily="34" charset="0"/>
              <a:ea typeface="돋움" pitchFamily="50" charset="-127"/>
              <a:cs typeface="+mn-cs"/>
            </a:endParaRPr>
          </a:p>
        </p:txBody>
      </p:sp>
      <p:graphicFrame>
        <p:nvGraphicFramePr>
          <p:cNvPr id="7" name="표 6"/>
          <p:cNvGraphicFramePr>
            <a:graphicFrameLocks noGrp="1"/>
          </p:cNvGraphicFramePr>
          <p:nvPr>
            <p:extLst>
              <p:ext uri="{D42A27DB-BD31-4B8C-83A1-F6EECF244321}">
                <p14:modId xmlns:p14="http://schemas.microsoft.com/office/powerpoint/2010/main" val="1231443554"/>
              </p:ext>
            </p:extLst>
          </p:nvPr>
        </p:nvGraphicFramePr>
        <p:xfrm>
          <a:off x="696814" y="2060848"/>
          <a:ext cx="8640960" cy="2160240"/>
        </p:xfrm>
        <a:graphic>
          <a:graphicData uri="http://schemas.openxmlformats.org/drawingml/2006/table">
            <a:tbl>
              <a:tblPr firstRow="1" firstCol="1" bandRow="1">
                <a:tableStyleId>{5C22544A-7EE6-4342-B048-85BDC9FD1C3A}</a:tableStyleId>
              </a:tblPr>
              <a:tblGrid>
                <a:gridCol w="1231599"/>
                <a:gridCol w="1382518"/>
                <a:gridCol w="6026843"/>
              </a:tblGrid>
              <a:tr h="376296">
                <a:tc>
                  <a:txBody>
                    <a:bodyPr/>
                    <a:lstStyle/>
                    <a:p>
                      <a:pPr algn="ct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Work Task ID</a:t>
                      </a:r>
                      <a:endParaRPr lang="ko-KR" sz="1600" b="1">
                        <a:solidFill>
                          <a:schemeClr val="tx1"/>
                        </a:solidFill>
                        <a:effectLst/>
                        <a:latin typeface="Calibri" panose="020F0502020204030204" pitchFamily="34" charset="0"/>
                        <a:ea typeface="MS Mincho" panose="02020609040205080304" pitchFamily="49" charset="-128"/>
                        <a:cs typeface="Calibri" panose="020F0502020204030204" pitchFamily="34" charset="0"/>
                      </a:endParaRPr>
                    </a:p>
                  </a:txBody>
                  <a:tcPr marL="68580" marR="68580" marT="0" marB="0"/>
                </a:tc>
                <a:tc>
                  <a:txBody>
                    <a:bodyPr/>
                    <a:lstStyle/>
                    <a:p>
                      <a:pPr algn="ct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Work Task(s)</a:t>
                      </a:r>
                      <a:endParaRPr lang="ko-KR" sz="1600" b="1">
                        <a:solidFill>
                          <a:schemeClr val="tx1"/>
                        </a:solidFill>
                        <a:effectLst/>
                        <a:latin typeface="Calibri" panose="020F0502020204030204" pitchFamily="34" charset="0"/>
                        <a:ea typeface="MS Mincho" panose="02020609040205080304" pitchFamily="49" charset="-128"/>
                        <a:cs typeface="Calibri" panose="020F0502020204030204" pitchFamily="34" charset="0"/>
                      </a:endParaRPr>
                    </a:p>
                  </a:txBody>
                  <a:tcPr marL="68580" marR="68580" marT="0" marB="0"/>
                </a:tc>
                <a:tc>
                  <a:txBody>
                    <a:bodyPr/>
                    <a:lstStyle/>
                    <a:p>
                      <a:pPr algn="ctr" eaLnBrk="0" latinLnBrk="0" hangingPunct="0">
                        <a:spcAft>
                          <a:spcPts val="0"/>
                        </a:spcAft>
                      </a:pPr>
                      <a:r>
                        <a:rPr lang="en-GB" sz="1600">
                          <a:solidFill>
                            <a:schemeClr val="tx1"/>
                          </a:solidFill>
                          <a:effectLst/>
                          <a:latin typeface="Calibri" panose="020F0502020204030204" pitchFamily="34" charset="0"/>
                          <a:cs typeface="Calibri" panose="020F0502020204030204" pitchFamily="34" charset="0"/>
                        </a:rPr>
                        <a:t>Work Task Description</a:t>
                      </a:r>
                      <a:endParaRPr lang="ko-KR" sz="1600" b="1">
                        <a:solidFill>
                          <a:schemeClr val="tx1"/>
                        </a:solidFill>
                        <a:effectLst/>
                        <a:latin typeface="Calibri" panose="020F0502020204030204" pitchFamily="34" charset="0"/>
                        <a:ea typeface="MS Mincho" panose="02020609040205080304" pitchFamily="49" charset="-128"/>
                        <a:cs typeface="Calibri" panose="020F0502020204030204" pitchFamily="34" charset="0"/>
                      </a:endParaRPr>
                    </a:p>
                  </a:txBody>
                  <a:tcPr marL="68580" marR="68580" marT="0" marB="0"/>
                </a:tc>
              </a:tr>
              <a:tr h="1783944">
                <a:tc>
                  <a:txBody>
                    <a:bodyPr/>
                    <a:lstStyle/>
                    <a:p>
                      <a:pP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SM_WT_#5</a:t>
                      </a:r>
                      <a:endParaRPr lang="ko-KR" sz="1600">
                        <a:solidFill>
                          <a:schemeClr val="tx1"/>
                        </a:solidFill>
                        <a:effectLst/>
                        <a:latin typeface="Calibri" panose="020F0502020204030204" pitchFamily="34" charset="0"/>
                        <a:ea typeface="MS Mincho" panose="02020609040205080304" pitchFamily="49" charset="-128"/>
                        <a:cs typeface="Calibri" panose="020F0502020204030204" pitchFamily="34" charset="0"/>
                      </a:endParaRPr>
                    </a:p>
                  </a:txBody>
                  <a:tcPr marL="68580" marR="68580" marT="0" marB="0"/>
                </a:tc>
                <a:tc>
                  <a:txBody>
                    <a:bodyPr/>
                    <a:lstStyle/>
                    <a:p>
                      <a:pP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PDU sessions via different accesses</a:t>
                      </a:r>
                      <a:endParaRPr lang="ko-KR" sz="1600">
                        <a:solidFill>
                          <a:schemeClr val="tx1"/>
                        </a:solidFill>
                        <a:effectLst/>
                        <a:latin typeface="Calibri" panose="020F0502020204030204" pitchFamily="34" charset="0"/>
                        <a:ea typeface="MS Mincho" panose="02020609040205080304" pitchFamily="49" charset="-128"/>
                        <a:cs typeface="Calibri" panose="020F0502020204030204" pitchFamily="34" charset="0"/>
                      </a:endParaRPr>
                    </a:p>
                  </a:txBody>
                  <a:tcPr marL="68580" marR="68580" marT="0" marB="0"/>
                </a:tc>
                <a:tc>
                  <a:txBody>
                    <a:bodyPr/>
                    <a:lstStyle/>
                    <a:p>
                      <a:pP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UE connected via multiple accesses, including non-3GPP</a:t>
                      </a:r>
                      <a:endParaRPr lang="ko-KR" sz="1600">
                        <a:solidFill>
                          <a:schemeClr val="tx1"/>
                        </a:solidFill>
                        <a:effectLst/>
                        <a:latin typeface="Calibri" panose="020F0502020204030204" pitchFamily="34" charset="0"/>
                        <a:cs typeface="Calibri" panose="020F0502020204030204" pitchFamily="34" charset="0"/>
                      </a:endParaRPr>
                    </a:p>
                    <a:p>
                      <a:pP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Identify the architecture options for the following cases;</a:t>
                      </a:r>
                      <a:endParaRPr lang="ko-KR" sz="1600">
                        <a:solidFill>
                          <a:schemeClr val="tx1"/>
                        </a:solidFill>
                        <a:effectLst/>
                        <a:latin typeface="Calibri" panose="020F0502020204030204" pitchFamily="34" charset="0"/>
                        <a:cs typeface="Calibri" panose="020F0502020204030204" pitchFamily="34" charset="0"/>
                      </a:endParaRPr>
                    </a:p>
                    <a:p>
                      <a:pP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 Multiple PDU sessions via different accesses</a:t>
                      </a:r>
                      <a:endParaRPr lang="ko-KR" sz="1600">
                        <a:solidFill>
                          <a:schemeClr val="tx1"/>
                        </a:solidFill>
                        <a:effectLst/>
                        <a:latin typeface="Calibri" panose="020F0502020204030204" pitchFamily="34" charset="0"/>
                        <a:cs typeface="Calibri" panose="020F0502020204030204" pitchFamily="34" charset="0"/>
                      </a:endParaRPr>
                    </a:p>
                    <a:p>
                      <a:pP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 A single PDU session via different accesses (a.k.a. multi-access PDU session)</a:t>
                      </a:r>
                      <a:endParaRPr lang="ko-KR" sz="1600">
                        <a:solidFill>
                          <a:schemeClr val="tx1"/>
                        </a:solidFill>
                        <a:effectLst/>
                        <a:latin typeface="Calibri" panose="020F0502020204030204" pitchFamily="34" charset="0"/>
                        <a:cs typeface="Calibri" panose="020F0502020204030204" pitchFamily="34" charset="0"/>
                      </a:endParaRPr>
                    </a:p>
                    <a:p>
                      <a:pPr eaLnBrk="0" latinLnBrk="0" hangingPunct="0">
                        <a:spcAft>
                          <a:spcPts val="0"/>
                        </a:spcAft>
                      </a:pPr>
                      <a:r>
                        <a:rPr lang="en-GB" sz="1600" dirty="0">
                          <a:solidFill>
                            <a:schemeClr val="tx1"/>
                          </a:solidFill>
                          <a:effectLst/>
                          <a:latin typeface="Calibri" panose="020F0502020204030204" pitchFamily="34" charset="0"/>
                          <a:cs typeface="Calibri" panose="020F0502020204030204" pitchFamily="34" charset="0"/>
                        </a:rPr>
                        <a:t>(NOTE: the way to move IP flows between AN1 and AN2 depends on Key issue#20.)</a:t>
                      </a:r>
                      <a:endParaRPr lang="ko-KR" sz="1600">
                        <a:solidFill>
                          <a:schemeClr val="tx1"/>
                        </a:solidFill>
                        <a:effectLst/>
                        <a:latin typeface="Calibri" panose="020F0502020204030204" pitchFamily="34" charset="0"/>
                        <a:ea typeface="MS Mincho" panose="02020609040205080304" pitchFamily="49" charset="-128"/>
                        <a:cs typeface="Calibri" panose="020F0502020204030204" pitchFamily="34" charset="0"/>
                      </a:endParaRPr>
                    </a:p>
                  </a:txBody>
                  <a:tcPr marL="68580" marR="68580" marT="0" marB="0"/>
                </a:tc>
              </a:tr>
            </a:tbl>
          </a:graphicData>
        </a:graphic>
      </p:graphicFrame>
      <p:sp>
        <p:nvSpPr>
          <p:cNvPr id="8" name="Rectangle 2"/>
          <p:cNvSpPr>
            <a:spLocks noChangeArrowheads="1"/>
          </p:cNvSpPr>
          <p:nvPr/>
        </p:nvSpPr>
        <p:spPr bwMode="auto">
          <a:xfrm>
            <a:off x="1898650" y="3508375"/>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idx="4294967295"/>
          </p:nvPr>
        </p:nvSpPr>
        <p:spPr>
          <a:xfrm>
            <a:off x="508000" y="548680"/>
            <a:ext cx="8788400" cy="611187"/>
          </a:xfrm>
          <a:prstGeom prst="rect">
            <a:avLst/>
          </a:prstGeom>
        </p:spPr>
        <p:txBody>
          <a:bodyPr/>
          <a:lstStyle/>
          <a:p>
            <a:r>
              <a:rPr lang="en-US" altLang="ko-KR" sz="3200" b="1" dirty="0" smtClean="0">
                <a:solidFill>
                  <a:srgbClr val="C5003D"/>
                </a:solidFill>
                <a:latin typeface="Calibri" panose="020F0502020204030204" pitchFamily="34" charset="0"/>
                <a:ea typeface="맑은 고딕" pitchFamily="50" charset="-127"/>
                <a:cs typeface="Calibri" panose="020F0502020204030204" pitchFamily="34" charset="0"/>
              </a:rPr>
              <a:t>Based on current interim agreements (1/2)</a:t>
            </a:r>
            <a:endParaRPr lang="en-US" altLang="ko-KR" b="1" dirty="0" smtClean="0">
              <a:solidFill>
                <a:srgbClr val="C5003D"/>
              </a:solidFill>
              <a:latin typeface="Calibri" panose="020F0502020204030204" pitchFamily="34" charset="0"/>
              <a:ea typeface="맑은 고딕" pitchFamily="50" charset="-127"/>
              <a:cs typeface="Calibri" panose="020F0502020204030204" pitchFamily="34" charset="0"/>
            </a:endParaRPr>
          </a:p>
        </p:txBody>
      </p:sp>
      <p:sp>
        <p:nvSpPr>
          <p:cNvPr id="5123" name="Rectangle 3"/>
          <p:cNvSpPr>
            <a:spLocks noGrp="1" noChangeArrowheads="1"/>
          </p:cNvSpPr>
          <p:nvPr>
            <p:ph type="body" idx="4294967295"/>
          </p:nvPr>
        </p:nvSpPr>
        <p:spPr>
          <a:xfrm>
            <a:off x="368300" y="1340768"/>
            <a:ext cx="9297988" cy="4893345"/>
          </a:xfrm>
          <a:prstGeom prst="rect">
            <a:avLst/>
          </a:prstGeom>
        </p:spPr>
        <p:txBody>
          <a:bodyPr/>
          <a:lstStyle/>
          <a:p>
            <a:pPr eaLnBrk="1" latinLnBrk="0" hangingPunct="1">
              <a:spcBef>
                <a:spcPct val="0"/>
              </a:spcBef>
              <a:spcAft>
                <a:spcPts val="600"/>
              </a:spcAft>
            </a:pPr>
            <a:endParaRPr lang="en-US" altLang="ko-KR" sz="2000" dirty="0" smtClean="0">
              <a:latin typeface="Arial" pitchFamily="34" charset="0"/>
              <a:ea typeface="맑은 고딕" pitchFamily="50" charset="-127"/>
              <a:cs typeface="Arial" pitchFamily="34" charset="0"/>
            </a:endParaRPr>
          </a:p>
          <a:p>
            <a:pPr latinLnBrk="0">
              <a:spcBef>
                <a:spcPct val="0"/>
              </a:spcBef>
              <a:spcAft>
                <a:spcPts val="600"/>
              </a:spcAft>
            </a:pPr>
            <a:r>
              <a:rPr lang="en-US" altLang="ko-KR" sz="2200" dirty="0">
                <a:latin typeface="Calibri" panose="020F0502020204030204" pitchFamily="34" charset="0"/>
                <a:cs typeface="Calibri" panose="020F0502020204030204" pitchFamily="34" charset="0"/>
              </a:rPr>
              <a:t>8.6.4 Interim agreements on Session Management and Service Continuity </a:t>
            </a:r>
          </a:p>
          <a:p>
            <a:pPr marL="914400" lvl="1" indent="-457200" hangingPunct="0">
              <a:buFont typeface="+mj-lt"/>
              <a:buAutoNum type="arabicPeriod"/>
            </a:pPr>
            <a:r>
              <a:rPr lang="x-none" altLang="ko-KR" sz="1800" dirty="0" smtClean="0">
                <a:latin typeface="Calibri" panose="020F0502020204030204" pitchFamily="34" charset="0"/>
                <a:ea typeface="맑은 고딕" pitchFamily="50" charset="-127"/>
                <a:cs typeface="Calibri" panose="020F0502020204030204" pitchFamily="34" charset="0"/>
              </a:rPr>
              <a:t>The </a:t>
            </a:r>
            <a:r>
              <a:rPr lang="x-none" altLang="ko-KR" sz="1800" dirty="0">
                <a:latin typeface="Calibri" panose="020F0502020204030204" pitchFamily="34" charset="0"/>
                <a:ea typeface="맑은 고딕" pitchFamily="50" charset="-127"/>
                <a:cs typeface="Calibri" panose="020F0502020204030204" pitchFamily="34" charset="0"/>
              </a:rPr>
              <a:t>NextGen system </a:t>
            </a:r>
            <a:r>
              <a:rPr lang="en-US" altLang="ko-KR" sz="1800" dirty="0">
                <a:latin typeface="Calibri" panose="020F0502020204030204" pitchFamily="34" charset="0"/>
                <a:ea typeface="맑은 고딕" pitchFamily="50" charset="-127"/>
                <a:cs typeface="Calibri" panose="020F0502020204030204" pitchFamily="34" charset="0"/>
              </a:rPr>
              <a:t>shall </a:t>
            </a:r>
            <a:r>
              <a:rPr lang="x-none" altLang="ko-KR" sz="1800" dirty="0">
                <a:latin typeface="Calibri" panose="020F0502020204030204" pitchFamily="34" charset="0"/>
                <a:ea typeface="맑은 고딕" pitchFamily="50" charset="-127"/>
                <a:cs typeface="Calibri" panose="020F0502020204030204" pitchFamily="34" charset="0"/>
              </a:rPr>
              <a:t>support </a:t>
            </a:r>
            <a:r>
              <a:rPr lang="en-US" altLang="ko-KR" sz="1800" dirty="0">
                <a:latin typeface="Calibri" panose="020F0502020204030204" pitchFamily="34" charset="0"/>
                <a:ea typeface="맑은 고딕" pitchFamily="50" charset="-127"/>
                <a:cs typeface="Calibri" panose="020F0502020204030204" pitchFamily="34" charset="0"/>
              </a:rPr>
              <a:t>an UE establishing </a:t>
            </a:r>
            <a:r>
              <a:rPr lang="x-none" altLang="ko-KR" sz="1800" dirty="0">
                <a:latin typeface="Calibri" panose="020F0502020204030204" pitchFamily="34" charset="0"/>
                <a:ea typeface="맑은 고딕" pitchFamily="50" charset="-127"/>
                <a:cs typeface="Calibri" panose="020F0502020204030204" pitchFamily="34" charset="0"/>
              </a:rPr>
              <a:t>multiple separate PDU sessions, to the same data network or to different data networks,</a:t>
            </a:r>
            <a:r>
              <a:rPr lang="en-US" altLang="ko-KR" sz="1800" dirty="0">
                <a:latin typeface="Calibri" panose="020F0502020204030204" pitchFamily="34" charset="0"/>
                <a:ea typeface="맑은 고딕" pitchFamily="50" charset="-127"/>
                <a:cs typeface="Calibri" panose="020F0502020204030204" pitchFamily="34" charset="0"/>
              </a:rPr>
              <a:t> via </a:t>
            </a:r>
            <a:r>
              <a:rPr lang="x-none" altLang="ko-KR" sz="1800" dirty="0">
                <a:latin typeface="Calibri" panose="020F0502020204030204" pitchFamily="34" charset="0"/>
                <a:ea typeface="맑은 고딕" pitchFamily="50" charset="-127"/>
                <a:cs typeface="Calibri" panose="020F0502020204030204" pitchFamily="34" charset="0"/>
              </a:rPr>
              <a:t>3GPP and Non-3GPP access networks </a:t>
            </a:r>
            <a:r>
              <a:rPr lang="en-US" altLang="ko-KR" sz="1800" dirty="0">
                <a:latin typeface="Calibri" panose="020F0502020204030204" pitchFamily="34" charset="0"/>
                <a:ea typeface="맑은 고딕" pitchFamily="50" charset="-127"/>
                <a:cs typeface="Calibri" panose="020F0502020204030204" pitchFamily="34" charset="0"/>
              </a:rPr>
              <a:t>at the same </a:t>
            </a:r>
            <a:r>
              <a:rPr lang="en-US" altLang="ko-KR" sz="1800" dirty="0" smtClean="0">
                <a:latin typeface="Calibri" panose="020F0502020204030204" pitchFamily="34" charset="0"/>
                <a:ea typeface="맑은 고딕" pitchFamily="50" charset="-127"/>
                <a:cs typeface="Calibri" panose="020F0502020204030204" pitchFamily="34" charset="0"/>
              </a:rPr>
              <a:t>time. </a:t>
            </a:r>
            <a:r>
              <a:rPr lang="x-none" altLang="ko-KR" sz="1800" dirty="0">
                <a:latin typeface="Calibri" panose="020F0502020204030204" pitchFamily="34" charset="0"/>
                <a:ea typeface="맑은 고딕" pitchFamily="50" charset="-127"/>
                <a:cs typeface="Calibri" panose="020F0502020204030204" pitchFamily="34" charset="0"/>
              </a:rPr>
              <a:t>I</a:t>
            </a:r>
            <a:r>
              <a:rPr lang="en-US" altLang="ko-KR" sz="1800" dirty="0">
                <a:latin typeface="Calibri" panose="020F0502020204030204" pitchFamily="34" charset="0"/>
                <a:ea typeface="맑은 고딕" pitchFamily="50" charset="-127"/>
                <a:cs typeface="Calibri" panose="020F0502020204030204" pitchFamily="34" charset="0"/>
              </a:rPr>
              <a:t>n this case e</a:t>
            </a:r>
            <a:r>
              <a:rPr lang="x-none" altLang="ko-KR" sz="1800" dirty="0">
                <a:latin typeface="Calibri" panose="020F0502020204030204" pitchFamily="34" charset="0"/>
                <a:ea typeface="맑은 고딕" pitchFamily="50" charset="-127"/>
                <a:cs typeface="Calibri" panose="020F0502020204030204" pitchFamily="34" charset="0"/>
              </a:rPr>
              <a:t>ach PDU session is routed over only a single access network</a:t>
            </a:r>
            <a:r>
              <a:rPr lang="en-US" altLang="ko-KR" sz="1800" dirty="0">
                <a:latin typeface="Calibri" panose="020F0502020204030204" pitchFamily="34" charset="0"/>
                <a:ea typeface="맑은 고딕" pitchFamily="50" charset="-127"/>
                <a:cs typeface="Calibri" panose="020F0502020204030204" pitchFamily="34" charset="0"/>
              </a:rPr>
              <a:t>. The choice of the access to use for a PDU session is </a:t>
            </a:r>
            <a:r>
              <a:rPr lang="x-none" altLang="ko-KR" sz="1800" dirty="0">
                <a:latin typeface="Calibri" panose="020F0502020204030204" pitchFamily="34" charset="0"/>
                <a:ea typeface="맑은 고딕" pitchFamily="50" charset="-127"/>
                <a:cs typeface="Calibri" panose="020F0502020204030204" pitchFamily="34" charset="0"/>
              </a:rPr>
              <a:t>based at least on network policy, service requirements and user subscription</a:t>
            </a:r>
            <a:endParaRPr lang="ko-KR" altLang="ko-KR" sz="1800" dirty="0">
              <a:latin typeface="Calibri" panose="020F0502020204030204" pitchFamily="34" charset="0"/>
              <a:ea typeface="맑은 고딕" pitchFamily="50" charset="-127"/>
              <a:cs typeface="Calibri" panose="020F0502020204030204" pitchFamily="34" charset="0"/>
            </a:endParaRPr>
          </a:p>
          <a:p>
            <a:pPr marL="914400" lvl="2" indent="0" hangingPunct="0">
              <a:buNone/>
            </a:pPr>
            <a:r>
              <a:rPr lang="en-US" altLang="ko-KR" sz="1400" dirty="0">
                <a:latin typeface="Calibri" panose="020F0502020204030204" pitchFamily="34" charset="0"/>
                <a:ea typeface="맑은 고딕" pitchFamily="50" charset="-127"/>
                <a:cs typeface="Calibri" panose="020F0502020204030204" pitchFamily="34" charset="0"/>
              </a:rPr>
              <a:t>NOTE 1: Support of WLAN integrated at RAN level is under RAN responsibility, and CN related aspects will be considered as needed based on RAN </a:t>
            </a:r>
            <a:r>
              <a:rPr lang="en-US" altLang="ko-KR" sz="1400" dirty="0" smtClean="0">
                <a:latin typeface="Calibri" panose="020F0502020204030204" pitchFamily="34" charset="0"/>
                <a:ea typeface="맑은 고딕" pitchFamily="50" charset="-127"/>
                <a:cs typeface="Calibri" panose="020F0502020204030204" pitchFamily="34" charset="0"/>
              </a:rPr>
              <a:t>decision.</a:t>
            </a:r>
            <a:endParaRPr lang="ko-KR" altLang="ko-KR" sz="1400">
              <a:latin typeface="Calibri" panose="020F0502020204030204" pitchFamily="34" charset="0"/>
              <a:ea typeface="맑은 고딕" pitchFamily="50" charset="-127"/>
              <a:cs typeface="Calibri" panose="020F0502020204030204" pitchFamily="34" charset="0"/>
            </a:endParaRPr>
          </a:p>
          <a:p>
            <a:pPr marL="914400" lvl="2" indent="0" hangingPunct="0">
              <a:buNone/>
            </a:pPr>
            <a:r>
              <a:rPr lang="en-US" altLang="ko-KR" sz="1400" dirty="0">
                <a:latin typeface="Calibri" panose="020F0502020204030204" pitchFamily="34" charset="0"/>
                <a:ea typeface="맑은 고딕" pitchFamily="50" charset="-127"/>
                <a:cs typeface="Calibri" panose="020F0502020204030204" pitchFamily="34" charset="0"/>
              </a:rPr>
              <a:t>NOTE 2: The definition of policy for selecting the access to route the PDU Sessions  (e.g. service requirements, user subscription, </a:t>
            </a:r>
            <a:r>
              <a:rPr lang="en-US" altLang="ko-KR" sz="1400" dirty="0" err="1">
                <a:latin typeface="Calibri" panose="020F0502020204030204" pitchFamily="34" charset="0"/>
                <a:ea typeface="맑은 고딕" pitchFamily="50" charset="-127"/>
                <a:cs typeface="Calibri" panose="020F0502020204030204" pitchFamily="34" charset="0"/>
              </a:rPr>
              <a:t>etc</a:t>
            </a:r>
            <a:r>
              <a:rPr lang="en-US" altLang="ko-KR" sz="1400" dirty="0">
                <a:latin typeface="Calibri" panose="020F0502020204030204" pitchFamily="34" charset="0"/>
                <a:ea typeface="맑은 고딕" pitchFamily="50" charset="-127"/>
                <a:cs typeface="Calibri" panose="020F0502020204030204" pitchFamily="34" charset="0"/>
              </a:rPr>
              <a:t> ) and how it is </a:t>
            </a:r>
            <a:r>
              <a:rPr lang="en-US" altLang="ko-KR" sz="1400" dirty="0" smtClean="0">
                <a:latin typeface="Calibri" panose="020F0502020204030204" pitchFamily="34" charset="0"/>
                <a:ea typeface="맑은 고딕" pitchFamily="50" charset="-127"/>
                <a:cs typeface="Calibri" panose="020F0502020204030204" pitchFamily="34" charset="0"/>
              </a:rPr>
              <a:t>used are FFS.</a:t>
            </a:r>
            <a:endParaRPr lang="en-US" altLang="ko-KR" sz="1400" dirty="0" smtClean="0">
              <a:latin typeface="Calibri" panose="020F0502020204030204" pitchFamily="34" charset="0"/>
              <a:ea typeface="맑은 고딕" pitchFamily="50" charset="-127"/>
              <a:cs typeface="Calibri" panose="020F0502020204030204" pitchFamily="34" charset="0"/>
              <a:sym typeface="Wingdings" panose="05000000000000000000" pitchFamily="2" charset="2"/>
            </a:endParaRPr>
          </a:p>
          <a:p>
            <a:pPr marL="457200" lvl="1" indent="0" hangingPunct="0">
              <a:buNone/>
            </a:pPr>
            <a:endParaRPr lang="en-US" altLang="ko-KR" sz="1800" dirty="0" smtClean="0">
              <a:solidFill>
                <a:srgbClr val="D60093"/>
              </a:solidFill>
              <a:latin typeface="Calibri" panose="020F0502020204030204" pitchFamily="34" charset="0"/>
              <a:cs typeface="Calibri" panose="020F0502020204030204" pitchFamily="34" charset="0"/>
              <a:sym typeface="Wingdings" panose="05000000000000000000" pitchFamily="2" charset="2"/>
            </a:endParaRPr>
          </a:p>
          <a:p>
            <a:pPr marL="57150" indent="0" hangingPunct="0">
              <a:buNone/>
            </a:pPr>
            <a:r>
              <a:rPr lang="en-US" altLang="ko-KR" sz="2200" dirty="0" smtClean="0">
                <a:solidFill>
                  <a:srgbClr val="D60093"/>
                </a:solidFill>
                <a:latin typeface="Calibri" panose="020F0502020204030204" pitchFamily="34" charset="0"/>
                <a:cs typeface="Calibri" panose="020F0502020204030204" pitchFamily="34" charset="0"/>
                <a:sym typeface="Wingdings" panose="05000000000000000000" pitchFamily="2" charset="2"/>
              </a:rPr>
              <a:t> </a:t>
            </a:r>
            <a:r>
              <a:rPr lang="en-US" altLang="ko-KR" sz="2200" dirty="0">
                <a:solidFill>
                  <a:srgbClr val="D60093"/>
                </a:solidFill>
                <a:latin typeface="Calibri" panose="020F0502020204030204" pitchFamily="34" charset="0"/>
                <a:cs typeface="Calibri" panose="020F0502020204030204" pitchFamily="34" charset="0"/>
                <a:sym typeface="Wingdings" panose="05000000000000000000" pitchFamily="2" charset="2"/>
              </a:rPr>
              <a:t>Two solutions (</a:t>
            </a:r>
            <a:r>
              <a:rPr lang="en-GB" altLang="ko-KR" sz="2200" dirty="0">
                <a:solidFill>
                  <a:srgbClr val="D60093"/>
                </a:solidFill>
                <a:latin typeface="Calibri" panose="020F0502020204030204" pitchFamily="34" charset="0"/>
                <a:cs typeface="Calibri" panose="020F0502020204030204" pitchFamily="34" charset="0"/>
              </a:rPr>
              <a:t>6.4.20 and 6.4.24) are aligned with this interim agreement. </a:t>
            </a:r>
            <a:endParaRPr lang="en-US" altLang="ko-KR" sz="2200" dirty="0">
              <a:solidFill>
                <a:srgbClr val="D60093"/>
              </a:solidFill>
              <a:latin typeface="Calibri" panose="020F0502020204030204" pitchFamily="34" charset="0"/>
              <a:cs typeface="Calibri" panose="020F0502020204030204" pitchFamily="34" charset="0"/>
            </a:endParaRPr>
          </a:p>
          <a:p>
            <a:pPr lvl="1" latinLnBrk="0">
              <a:spcBef>
                <a:spcPct val="0"/>
              </a:spcBef>
              <a:spcAft>
                <a:spcPts val="600"/>
              </a:spcAft>
            </a:pPr>
            <a:endParaRPr lang="en-US" altLang="ko-KR" sz="2000" dirty="0" smtClean="0">
              <a:latin typeface="Arial" pitchFamily="34" charset="0"/>
              <a:ea typeface="맑은 고딕" pitchFamily="50" charset="-127"/>
              <a:cs typeface="Arial" pitchFamily="34" charset="0"/>
            </a:endParaRPr>
          </a:p>
          <a:p>
            <a:pPr eaLnBrk="1" latinLnBrk="0" hangingPunct="1">
              <a:spcBef>
                <a:spcPct val="0"/>
              </a:spcBef>
              <a:spcAft>
                <a:spcPts val="600"/>
              </a:spcAft>
              <a:buNone/>
            </a:pPr>
            <a:r>
              <a:rPr lang="en-US" altLang="ko-KR" sz="2000" dirty="0" smtClean="0">
                <a:latin typeface="Arial" pitchFamily="34" charset="0"/>
                <a:ea typeface="맑은 고딕" pitchFamily="50" charset="-127"/>
                <a:cs typeface="Arial" pitchFamily="34" charset="0"/>
              </a:rPr>
              <a:t> </a:t>
            </a:r>
          </a:p>
          <a:p>
            <a:pPr lvl="2" eaLnBrk="1" latinLnBrk="0" hangingPunct="1">
              <a:spcBef>
                <a:spcPct val="0"/>
              </a:spcBef>
              <a:spcAft>
                <a:spcPts val="600"/>
              </a:spcAft>
            </a:pPr>
            <a:endParaRPr lang="en-US" altLang="ko-KR" sz="2000" dirty="0" smtClean="0">
              <a:latin typeface="Arial" pitchFamily="34" charset="0"/>
              <a:ea typeface="맑은 고딕" pitchFamily="50" charset="-127"/>
              <a:cs typeface="Arial" pitchFamily="34" charset="0"/>
            </a:endParaRPr>
          </a:p>
        </p:txBody>
      </p:sp>
      <p:sp>
        <p:nvSpPr>
          <p:cNvPr id="4" name="Rectangle 9"/>
          <p:cNvSpPr txBox="1">
            <a:spLocks noChangeArrowheads="1"/>
          </p:cNvSpPr>
          <p:nvPr/>
        </p:nvSpPr>
        <p:spPr>
          <a:xfrm>
            <a:off x="6465168" y="188640"/>
            <a:ext cx="3168352" cy="504056"/>
          </a:xfrm>
          <a:prstGeom prst="rect">
            <a:avLst/>
          </a:prstGeom>
        </p:spPr>
        <p:txBody>
          <a:bodyPr/>
          <a:lstStyle/>
          <a:p>
            <a:pPr lvl="0" algn="r">
              <a:spcAft>
                <a:spcPts val="300"/>
              </a:spcAft>
              <a:defRPr/>
            </a:pPr>
            <a:r>
              <a:rPr lang="en-US" altLang="ko-KR" sz="1800" kern="0" dirty="0">
                <a:ea typeface="맑은 고딕" pitchFamily="50" charset="-127"/>
                <a:cs typeface="Arial" pitchFamily="34" charset="0"/>
              </a:rPr>
              <a:t>S2-166548</a:t>
            </a:r>
          </a:p>
        </p:txBody>
      </p:sp>
      <p:sp>
        <p:nvSpPr>
          <p:cNvPr id="6" name="슬라이드 번호 개체 틀 1"/>
          <p:cNvSpPr txBox="1">
            <a:spLocks/>
          </p:cNvSpPr>
          <p:nvPr/>
        </p:nvSpPr>
        <p:spPr>
          <a:xfrm>
            <a:off x="9505627" y="6524625"/>
            <a:ext cx="415925" cy="311150"/>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fld id="{39120C37-5E2D-4B35-B9F2-FCC2BADE2A39}" type="slidenum">
              <a:rPr kumimoji="1" lang="ko-KR" altLang="en-US" sz="1100" b="1" i="0" u="none" strike="noStrike" kern="1200" cap="none" spc="0" normalizeH="0" baseline="0" noProof="0" smtClean="0">
                <a:ln>
                  <a:noFill/>
                </a:ln>
                <a:solidFill>
                  <a:schemeClr val="tx1"/>
                </a:solidFill>
                <a:effectLst/>
                <a:uLnTx/>
                <a:uFillTx/>
                <a:latin typeface="Arial" pitchFamily="34" charset="0"/>
                <a:ea typeface="돋움" pitchFamily="50" charset="-127"/>
                <a:cs typeface="+mn-cs"/>
              </a:rPr>
              <a:pPr marL="0" marR="0" lvl="0" indent="0" algn="ctr" defTabSz="914400" rtl="0" eaLnBrk="1" fontAlgn="base" latinLnBrk="1" hangingPunct="1">
                <a:lnSpc>
                  <a:spcPct val="100000"/>
                </a:lnSpc>
                <a:spcBef>
                  <a:spcPct val="0"/>
                </a:spcBef>
                <a:spcAft>
                  <a:spcPct val="0"/>
                </a:spcAft>
                <a:buClrTx/>
                <a:buSzTx/>
                <a:buFontTx/>
                <a:buNone/>
                <a:tabLst/>
                <a:defRPr/>
              </a:pPr>
              <a:t>2</a:t>
            </a:fld>
            <a:endParaRPr kumimoji="1" lang="en-US" altLang="ko-KR" sz="1100" b="1" i="0" u="none" strike="noStrike" kern="1200" cap="none" spc="0" normalizeH="0" baseline="0" noProof="0" dirty="0">
              <a:ln>
                <a:noFill/>
              </a:ln>
              <a:solidFill>
                <a:schemeClr val="tx1"/>
              </a:solidFill>
              <a:effectLst/>
              <a:uLnTx/>
              <a:uFillTx/>
              <a:latin typeface="Arial" pitchFamily="34" charset="0"/>
              <a:ea typeface="돋움" pitchFamily="50" charset="-127"/>
              <a:cs typeface="+mn-cs"/>
            </a:endParaRPr>
          </a:p>
        </p:txBody>
      </p:sp>
    </p:spTree>
    <p:extLst>
      <p:ext uri="{BB962C8B-B14F-4D97-AF65-F5344CB8AC3E}">
        <p14:creationId xmlns:p14="http://schemas.microsoft.com/office/powerpoint/2010/main" val="37839927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idx="4294967295"/>
          </p:nvPr>
        </p:nvSpPr>
        <p:spPr>
          <a:xfrm>
            <a:off x="508000" y="548680"/>
            <a:ext cx="8788400" cy="611187"/>
          </a:xfrm>
          <a:prstGeom prst="rect">
            <a:avLst/>
          </a:prstGeom>
        </p:spPr>
        <p:txBody>
          <a:bodyPr/>
          <a:lstStyle/>
          <a:p>
            <a:r>
              <a:rPr lang="en-US" altLang="ko-KR" sz="3200" b="1" dirty="0">
                <a:solidFill>
                  <a:srgbClr val="C5003D"/>
                </a:solidFill>
                <a:latin typeface="Calibri" panose="020F0502020204030204" pitchFamily="34" charset="0"/>
                <a:ea typeface="맑은 고딕" pitchFamily="50" charset="-127"/>
                <a:cs typeface="Calibri" panose="020F0502020204030204" pitchFamily="34" charset="0"/>
              </a:rPr>
              <a:t>Based on </a:t>
            </a:r>
            <a:r>
              <a:rPr lang="en-US" altLang="ko-KR" sz="3200" b="1" dirty="0" smtClean="0">
                <a:solidFill>
                  <a:srgbClr val="C5003D"/>
                </a:solidFill>
                <a:latin typeface="Calibri" panose="020F0502020204030204" pitchFamily="34" charset="0"/>
                <a:ea typeface="맑은 고딕" pitchFamily="50" charset="-127"/>
                <a:cs typeface="Calibri" panose="020F0502020204030204" pitchFamily="34" charset="0"/>
              </a:rPr>
              <a:t>current interim agreements (2/2)</a:t>
            </a:r>
            <a:endParaRPr lang="en-US" altLang="ko-KR" b="1" dirty="0" smtClean="0">
              <a:solidFill>
                <a:srgbClr val="C5003D"/>
              </a:solidFill>
              <a:latin typeface="Calibri" panose="020F0502020204030204" pitchFamily="34" charset="0"/>
              <a:ea typeface="맑은 고딕" pitchFamily="50" charset="-127"/>
              <a:cs typeface="Calibri" panose="020F0502020204030204" pitchFamily="34" charset="0"/>
            </a:endParaRPr>
          </a:p>
        </p:txBody>
      </p:sp>
      <p:sp>
        <p:nvSpPr>
          <p:cNvPr id="5123" name="Rectangle 3"/>
          <p:cNvSpPr>
            <a:spLocks noGrp="1" noChangeArrowheads="1"/>
          </p:cNvSpPr>
          <p:nvPr>
            <p:ph type="body" idx="4294967295"/>
          </p:nvPr>
        </p:nvSpPr>
        <p:spPr>
          <a:xfrm>
            <a:off x="368300" y="1340768"/>
            <a:ext cx="9297988" cy="4893345"/>
          </a:xfrm>
          <a:prstGeom prst="rect">
            <a:avLst/>
          </a:prstGeom>
        </p:spPr>
        <p:txBody>
          <a:bodyPr/>
          <a:lstStyle/>
          <a:p>
            <a:pPr eaLnBrk="1" latinLnBrk="0" hangingPunct="1">
              <a:spcBef>
                <a:spcPct val="0"/>
              </a:spcBef>
              <a:spcAft>
                <a:spcPts val="600"/>
              </a:spcAft>
            </a:pPr>
            <a:endParaRPr lang="en-US" altLang="ko-KR" sz="2000" dirty="0" smtClean="0">
              <a:latin typeface="Arial" pitchFamily="34" charset="0"/>
              <a:ea typeface="맑은 고딕" pitchFamily="50" charset="-127"/>
              <a:cs typeface="Arial" pitchFamily="34" charset="0"/>
            </a:endParaRPr>
          </a:p>
          <a:p>
            <a:pPr latinLnBrk="0">
              <a:spcBef>
                <a:spcPct val="0"/>
              </a:spcBef>
              <a:spcAft>
                <a:spcPts val="600"/>
              </a:spcAft>
            </a:pPr>
            <a:r>
              <a:rPr lang="en-US" altLang="ko-KR" sz="2200" dirty="0">
                <a:latin typeface="Calibri" panose="020F0502020204030204" pitchFamily="34" charset="0"/>
                <a:cs typeface="Calibri" panose="020F0502020204030204" pitchFamily="34" charset="0"/>
              </a:rPr>
              <a:t>8.6.4 Interim agreements on Session Management and Service Continuity </a:t>
            </a:r>
          </a:p>
          <a:p>
            <a:pPr marL="457200" lvl="1" indent="0" hangingPunct="0">
              <a:buNone/>
            </a:pPr>
            <a:r>
              <a:rPr lang="en-GB" altLang="ko-KR" sz="1800" b="1" dirty="0">
                <a:latin typeface="Calibri" panose="020F0502020204030204" pitchFamily="34" charset="0"/>
                <a:cs typeface="Calibri" panose="020F0502020204030204" pitchFamily="34" charset="0"/>
              </a:rPr>
              <a:t>Interim agreements for MM and SM interaction </a:t>
            </a:r>
            <a:endParaRPr lang="en-GB" altLang="ko-KR" sz="1800" b="1" dirty="0" smtClean="0">
              <a:latin typeface="Calibri" panose="020F0502020204030204" pitchFamily="34" charset="0"/>
              <a:cs typeface="Calibri" panose="020F0502020204030204" pitchFamily="34" charset="0"/>
            </a:endParaRPr>
          </a:p>
          <a:p>
            <a:pPr marL="800100" lvl="1" indent="-342900" hangingPunct="0">
              <a:buFont typeface="+mj-lt"/>
              <a:buAutoNum type="arabicPeriod"/>
            </a:pPr>
            <a:r>
              <a:rPr lang="x-none" altLang="ko-KR" sz="1800" dirty="0" smtClean="0">
                <a:latin typeface="Calibri" panose="020F0502020204030204" pitchFamily="34" charset="0"/>
                <a:cs typeface="Calibri" panose="020F0502020204030204" pitchFamily="34" charset="0"/>
              </a:rPr>
              <a:t>A </a:t>
            </a:r>
            <a:r>
              <a:rPr lang="x-none" altLang="ko-KR" sz="1800" dirty="0">
                <a:latin typeface="Calibri" panose="020F0502020204030204" pitchFamily="34" charset="0"/>
                <a:cs typeface="Calibri" panose="020F0502020204030204" pitchFamily="34" charset="0"/>
              </a:rPr>
              <a:t>single NG1 NAS connection is used for both MM and SM-related messages and procedures for a UE. The single NG1 termination point is located in MM.</a:t>
            </a:r>
            <a:endParaRPr lang="ko-KR" altLang="ko-KR" sz="1800" dirty="0">
              <a:latin typeface="Calibri" panose="020F0502020204030204" pitchFamily="34" charset="0"/>
              <a:cs typeface="Calibri" panose="020F0502020204030204" pitchFamily="34" charset="0"/>
            </a:endParaRPr>
          </a:p>
          <a:p>
            <a:pPr marL="400050" lvl="1" indent="0" hangingPunct="0">
              <a:buNone/>
            </a:pPr>
            <a:r>
              <a:rPr lang="en-US" altLang="ko-KR" sz="1400" dirty="0">
                <a:latin typeface="Calibri" panose="020F0502020204030204" pitchFamily="34" charset="0"/>
                <a:cs typeface="Calibri" panose="020F0502020204030204" pitchFamily="34" charset="0"/>
              </a:rPr>
              <a:t> </a:t>
            </a:r>
            <a:r>
              <a:rPr lang="en-US" altLang="ko-KR" sz="1400" dirty="0" smtClean="0">
                <a:latin typeface="Calibri" panose="020F0502020204030204" pitchFamily="34" charset="0"/>
                <a:cs typeface="Calibri" panose="020F0502020204030204" pitchFamily="34" charset="0"/>
              </a:rPr>
              <a:t>         </a:t>
            </a:r>
            <a:r>
              <a:rPr lang="x-none" altLang="ko-KR" sz="1400" dirty="0" smtClean="0">
                <a:latin typeface="Calibri" panose="020F0502020204030204" pitchFamily="34" charset="0"/>
                <a:cs typeface="Calibri" panose="020F0502020204030204" pitchFamily="34" charset="0"/>
              </a:rPr>
              <a:t>Editor </a:t>
            </a:r>
            <a:r>
              <a:rPr lang="x-none" altLang="ko-KR" sz="1400" dirty="0">
                <a:latin typeface="Calibri" panose="020F0502020204030204" pitchFamily="34" charset="0"/>
                <a:cs typeface="Calibri" panose="020F0502020204030204" pitchFamily="34" charset="0"/>
              </a:rPr>
              <a:t>notes: This is applied for UE only registered via 3GPP access. The case of UE registered via non-3GPP is FFS.</a:t>
            </a:r>
            <a:endParaRPr lang="ko-KR" altLang="ko-KR" sz="1400" dirty="0">
              <a:latin typeface="Calibri" panose="020F0502020204030204" pitchFamily="34" charset="0"/>
              <a:cs typeface="Calibri" panose="020F0502020204030204" pitchFamily="34" charset="0"/>
            </a:endParaRPr>
          </a:p>
          <a:p>
            <a:pPr marL="457200" lvl="1" indent="0" hangingPunct="0">
              <a:buNone/>
            </a:pPr>
            <a:endParaRPr lang="en-US" altLang="ko-KR" sz="2200" b="1" dirty="0" smtClean="0">
              <a:latin typeface="Calibri" panose="020F0502020204030204" pitchFamily="34" charset="0"/>
              <a:cs typeface="Calibri" panose="020F0502020204030204" pitchFamily="34" charset="0"/>
            </a:endParaRPr>
          </a:p>
          <a:p>
            <a:pPr marL="800100" lvl="1" indent="-342900" hangingPunct="0">
              <a:buFont typeface="+mj-lt"/>
              <a:buAutoNum type="arabicPeriod" startAt="9"/>
            </a:pPr>
            <a:r>
              <a:rPr lang="en-US" altLang="ko-KR" sz="1800" dirty="0" smtClean="0">
                <a:latin typeface="Calibri" panose="020F0502020204030204" pitchFamily="34" charset="0"/>
                <a:cs typeface="Calibri" panose="020F0502020204030204" pitchFamily="34" charset="0"/>
              </a:rPr>
              <a:t>NG2 </a:t>
            </a:r>
            <a:r>
              <a:rPr lang="en-US" altLang="ko-KR" sz="1800" dirty="0" err="1">
                <a:latin typeface="Calibri" panose="020F0502020204030204" pitchFamily="34" charset="0"/>
                <a:cs typeface="Calibri" panose="020F0502020204030204" pitchFamily="34" charset="0"/>
              </a:rPr>
              <a:t>signalling</a:t>
            </a:r>
            <a:r>
              <a:rPr lang="en-US" altLang="ko-KR" sz="1800" dirty="0">
                <a:latin typeface="Calibri" panose="020F0502020204030204" pitchFamily="34" charset="0"/>
                <a:cs typeface="Calibri" panose="020F0502020204030204" pitchFamily="34" charset="0"/>
              </a:rPr>
              <a:t> related with UE is terminated in the MMF i.e. there is an unique NG2 termination for a given UE regardless of the number of  PDU sessions (possibly zero) of a UE.</a:t>
            </a:r>
          </a:p>
          <a:p>
            <a:pPr lvl="1" latinLnBrk="0">
              <a:spcBef>
                <a:spcPct val="0"/>
              </a:spcBef>
              <a:spcAft>
                <a:spcPts val="600"/>
              </a:spcAft>
            </a:pPr>
            <a:endParaRPr lang="en-US" altLang="ko-KR" sz="1800" dirty="0">
              <a:latin typeface="Calibri" panose="020F0502020204030204" pitchFamily="34" charset="0"/>
              <a:cs typeface="Calibri" panose="020F0502020204030204" pitchFamily="34" charset="0"/>
            </a:endParaRPr>
          </a:p>
          <a:p>
            <a:pPr latinLnBrk="0">
              <a:spcBef>
                <a:spcPct val="0"/>
              </a:spcBef>
              <a:spcAft>
                <a:spcPts val="600"/>
              </a:spcAft>
              <a:buNone/>
            </a:pPr>
            <a:r>
              <a:rPr lang="en-US" altLang="ko-KR" sz="2200" dirty="0" smtClean="0">
                <a:latin typeface="Arial" pitchFamily="34" charset="0"/>
                <a:ea typeface="맑은 고딕" pitchFamily="50" charset="-127"/>
                <a:cs typeface="Arial" pitchFamily="34" charset="0"/>
              </a:rPr>
              <a:t> </a:t>
            </a:r>
            <a:r>
              <a:rPr lang="en-US" altLang="ko-KR" sz="2200" dirty="0">
                <a:solidFill>
                  <a:srgbClr val="D60093"/>
                </a:solidFill>
                <a:latin typeface="Calibri" panose="020F0502020204030204" pitchFamily="34" charset="0"/>
                <a:cs typeface="Calibri" panose="020F0502020204030204" pitchFamily="34" charset="0"/>
                <a:sym typeface="Wingdings" panose="05000000000000000000" pitchFamily="2" charset="2"/>
              </a:rPr>
              <a:t> </a:t>
            </a:r>
            <a:r>
              <a:rPr lang="en-US" altLang="ko-KR" sz="2200" dirty="0" smtClean="0">
                <a:solidFill>
                  <a:srgbClr val="D60093"/>
                </a:solidFill>
                <a:latin typeface="Calibri" panose="020F0502020204030204" pitchFamily="34" charset="0"/>
                <a:cs typeface="Calibri" panose="020F0502020204030204" pitchFamily="34" charset="0"/>
                <a:sym typeface="Wingdings" panose="05000000000000000000" pitchFamily="2" charset="2"/>
              </a:rPr>
              <a:t>We need to decide if above interim agreements are applied in case of attaching both via 3GPP access and via non-3GPP access.</a:t>
            </a:r>
            <a:endParaRPr lang="en-US" altLang="ko-KR" sz="2200" dirty="0" smtClean="0">
              <a:latin typeface="Arial" pitchFamily="34" charset="0"/>
              <a:ea typeface="맑은 고딕" pitchFamily="50" charset="-127"/>
              <a:cs typeface="Arial" pitchFamily="34" charset="0"/>
            </a:endParaRPr>
          </a:p>
          <a:p>
            <a:pPr lvl="2" eaLnBrk="1" latinLnBrk="0" hangingPunct="1">
              <a:spcBef>
                <a:spcPct val="0"/>
              </a:spcBef>
              <a:spcAft>
                <a:spcPts val="600"/>
              </a:spcAft>
            </a:pPr>
            <a:endParaRPr lang="en-US" altLang="ko-KR" sz="2000" dirty="0" smtClean="0">
              <a:latin typeface="Arial" pitchFamily="34" charset="0"/>
              <a:ea typeface="맑은 고딕" pitchFamily="50" charset="-127"/>
              <a:cs typeface="Arial" pitchFamily="34" charset="0"/>
            </a:endParaRPr>
          </a:p>
        </p:txBody>
      </p:sp>
      <p:sp>
        <p:nvSpPr>
          <p:cNvPr id="4" name="Rectangle 9"/>
          <p:cNvSpPr txBox="1">
            <a:spLocks noChangeArrowheads="1"/>
          </p:cNvSpPr>
          <p:nvPr/>
        </p:nvSpPr>
        <p:spPr>
          <a:xfrm>
            <a:off x="6465168" y="188640"/>
            <a:ext cx="3168352" cy="504056"/>
          </a:xfrm>
          <a:prstGeom prst="rect">
            <a:avLst/>
          </a:prstGeom>
        </p:spPr>
        <p:txBody>
          <a:bodyPr/>
          <a:lstStyle/>
          <a:p>
            <a:pPr lvl="0" algn="r">
              <a:spcAft>
                <a:spcPts val="300"/>
              </a:spcAft>
              <a:defRPr/>
            </a:pPr>
            <a:r>
              <a:rPr lang="en-US" altLang="ko-KR" sz="1800" kern="0" dirty="0">
                <a:ea typeface="맑은 고딕" pitchFamily="50" charset="-127"/>
                <a:cs typeface="Arial" pitchFamily="34" charset="0"/>
              </a:rPr>
              <a:t>S2-166548</a:t>
            </a:r>
          </a:p>
        </p:txBody>
      </p:sp>
      <p:sp>
        <p:nvSpPr>
          <p:cNvPr id="6" name="슬라이드 번호 개체 틀 1"/>
          <p:cNvSpPr txBox="1">
            <a:spLocks/>
          </p:cNvSpPr>
          <p:nvPr/>
        </p:nvSpPr>
        <p:spPr>
          <a:xfrm>
            <a:off x="9505627" y="6524625"/>
            <a:ext cx="415925" cy="311150"/>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fld id="{39120C37-5E2D-4B35-B9F2-FCC2BADE2A39}" type="slidenum">
              <a:rPr kumimoji="1" lang="ko-KR" altLang="en-US" sz="1100" b="1" i="0" u="none" strike="noStrike" kern="1200" cap="none" spc="0" normalizeH="0" baseline="0" noProof="0" smtClean="0">
                <a:ln>
                  <a:noFill/>
                </a:ln>
                <a:solidFill>
                  <a:schemeClr val="tx1"/>
                </a:solidFill>
                <a:effectLst/>
                <a:uLnTx/>
                <a:uFillTx/>
                <a:latin typeface="Arial" pitchFamily="34" charset="0"/>
                <a:ea typeface="돋움" pitchFamily="50" charset="-127"/>
                <a:cs typeface="+mn-cs"/>
              </a:rPr>
              <a:pPr marL="0" marR="0" lvl="0" indent="0" algn="ctr" defTabSz="914400" rtl="0" eaLnBrk="1" fontAlgn="base" latinLnBrk="1" hangingPunct="1">
                <a:lnSpc>
                  <a:spcPct val="100000"/>
                </a:lnSpc>
                <a:spcBef>
                  <a:spcPct val="0"/>
                </a:spcBef>
                <a:spcAft>
                  <a:spcPct val="0"/>
                </a:spcAft>
                <a:buClrTx/>
                <a:buSzTx/>
                <a:buFontTx/>
                <a:buNone/>
                <a:tabLst/>
                <a:defRPr/>
              </a:pPr>
              <a:t>3</a:t>
            </a:fld>
            <a:endParaRPr kumimoji="1" lang="en-US" altLang="ko-KR" sz="1100" b="1" i="0" u="none" strike="noStrike" kern="1200" cap="none" spc="0" normalizeH="0" baseline="0" noProof="0" dirty="0">
              <a:ln>
                <a:noFill/>
              </a:ln>
              <a:solidFill>
                <a:schemeClr val="tx1"/>
              </a:solidFill>
              <a:effectLst/>
              <a:uLnTx/>
              <a:uFillTx/>
              <a:latin typeface="Arial" pitchFamily="34" charset="0"/>
              <a:ea typeface="돋움" pitchFamily="50" charset="-127"/>
              <a:cs typeface="+mn-cs"/>
            </a:endParaRPr>
          </a:p>
        </p:txBody>
      </p:sp>
    </p:spTree>
    <p:extLst>
      <p:ext uri="{BB962C8B-B14F-4D97-AF65-F5344CB8AC3E}">
        <p14:creationId xmlns:p14="http://schemas.microsoft.com/office/powerpoint/2010/main" val="17219417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4294967295"/>
          </p:nvPr>
        </p:nvSpPr>
        <p:spPr>
          <a:xfrm>
            <a:off x="368300" y="1484784"/>
            <a:ext cx="9297988" cy="4749329"/>
          </a:xfrm>
          <a:prstGeom prst="rect">
            <a:avLst/>
          </a:prstGeom>
        </p:spPr>
        <p:txBody>
          <a:bodyPr/>
          <a:lstStyle/>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hangingPunct="0"/>
            <a:r>
              <a:rPr lang="x-none" altLang="ko-KR" sz="2000" dirty="0" smtClean="0">
                <a:latin typeface="Calibri" panose="020F0502020204030204" pitchFamily="34" charset="0"/>
                <a:cs typeface="Calibri" panose="020F0502020204030204" pitchFamily="34" charset="0"/>
              </a:rPr>
              <a:t>The </a:t>
            </a:r>
            <a:r>
              <a:rPr lang="x-none" altLang="ko-KR" sz="2000" dirty="0">
                <a:latin typeface="Calibri" panose="020F0502020204030204" pitchFamily="34" charset="0"/>
                <a:cs typeface="Calibri" panose="020F0502020204030204" pitchFamily="34" charset="0"/>
              </a:rPr>
              <a:t>ways to route over multiple accesses to the same CP </a:t>
            </a:r>
            <a:r>
              <a:rPr lang="x-none" altLang="ko-KR" sz="2000" dirty="0" smtClean="0">
                <a:latin typeface="Calibri" panose="020F0502020204030204" pitchFamily="34" charset="0"/>
                <a:cs typeface="Calibri" panose="020F0502020204030204" pitchFamily="34" charset="0"/>
              </a:rPr>
              <a:t>function</a:t>
            </a:r>
            <a:endParaRPr lang="en-US" altLang="ko-KR" sz="2000" dirty="0" smtClean="0">
              <a:latin typeface="Calibri" panose="020F0502020204030204" pitchFamily="34" charset="0"/>
              <a:cs typeface="Calibri" panose="020F0502020204030204" pitchFamily="34" charset="0"/>
            </a:endParaRPr>
          </a:p>
          <a:p>
            <a:pPr lvl="1"/>
            <a:r>
              <a:rPr lang="en-US" altLang="ko-KR" sz="1600" dirty="0">
                <a:latin typeface="Calibri" panose="020F0502020204030204" pitchFamily="34" charset="0"/>
                <a:cs typeface="Calibri" panose="020F0502020204030204" pitchFamily="34" charset="0"/>
              </a:rPr>
              <a:t>Option 1: The information identifying the serving CP function is sent to the UE, and UE uses it when attaching via additional access. The access network directs the UE to the same CP function. </a:t>
            </a:r>
          </a:p>
          <a:p>
            <a:pPr lvl="1"/>
            <a:r>
              <a:rPr lang="en-US" altLang="ko-KR" sz="1600" dirty="0">
                <a:latin typeface="Calibri" panose="020F0502020204030204" pitchFamily="34" charset="0"/>
                <a:cs typeface="Calibri" panose="020F0502020204030204" pitchFamily="34" charset="0"/>
              </a:rPr>
              <a:t>Option 2: The information identifying the serving CP function is stored to the CP management function (e.g. HSS). The CP function may be re-allocated when attaching via additional access</a:t>
            </a:r>
            <a:r>
              <a:rPr lang="en-US" altLang="ko-KR" sz="1600" dirty="0" smtClean="0">
                <a:latin typeface="Calibri" panose="020F0502020204030204" pitchFamily="34" charset="0"/>
                <a:cs typeface="Calibri" panose="020F0502020204030204" pitchFamily="34" charset="0"/>
              </a:rPr>
              <a:t>.</a:t>
            </a:r>
            <a:endParaRPr lang="en-US" altLang="ko-KR" sz="1600" dirty="0">
              <a:latin typeface="Calibri" panose="020F0502020204030204" pitchFamily="34" charset="0"/>
              <a:cs typeface="Calibri" panose="020F0502020204030204" pitchFamily="34" charset="0"/>
            </a:endParaRPr>
          </a:p>
          <a:p>
            <a:pPr marL="457200" lvl="1" indent="0">
              <a:buNone/>
            </a:pPr>
            <a:r>
              <a:rPr lang="en-US" altLang="ko-KR" sz="1600" dirty="0" smtClean="0">
                <a:solidFill>
                  <a:srgbClr val="D60093"/>
                </a:solidFill>
                <a:latin typeface="Calibri" panose="020F0502020204030204" pitchFamily="34" charset="0"/>
                <a:cs typeface="Calibri" panose="020F0502020204030204" pitchFamily="34" charset="0"/>
                <a:sym typeface="Wingdings" panose="05000000000000000000" pitchFamily="2" charset="2"/>
              </a:rPr>
              <a:t> This additional procedure </a:t>
            </a:r>
            <a:r>
              <a:rPr lang="en-US" altLang="ko-KR" sz="1600" dirty="0" smtClean="0">
                <a:solidFill>
                  <a:srgbClr val="D60093"/>
                </a:solidFill>
                <a:latin typeface="Calibri" panose="020F0502020204030204" pitchFamily="34" charset="0"/>
                <a:cs typeface="Calibri" panose="020F0502020204030204" pitchFamily="34" charset="0"/>
                <a:sym typeface="Wingdings" panose="05000000000000000000" pitchFamily="2" charset="2"/>
              </a:rPr>
              <a:t>is need </a:t>
            </a:r>
            <a:r>
              <a:rPr lang="en-US" altLang="ko-KR" sz="1600" dirty="0" smtClean="0">
                <a:solidFill>
                  <a:srgbClr val="D60093"/>
                </a:solidFill>
                <a:latin typeface="Calibri" panose="020F0502020204030204" pitchFamily="34" charset="0"/>
                <a:cs typeface="Calibri" panose="020F0502020204030204" pitchFamily="34" charset="0"/>
                <a:sym typeface="Wingdings" panose="05000000000000000000" pitchFamily="2" charset="2"/>
              </a:rPr>
              <a:t>to be defined. </a:t>
            </a:r>
            <a:r>
              <a:rPr lang="en-US" altLang="ko-KR" sz="1600" dirty="0" smtClean="0">
                <a:solidFill>
                  <a:srgbClr val="D60093"/>
                </a:solidFill>
                <a:latin typeface="Calibri" panose="020F0502020204030204" pitchFamily="34" charset="0"/>
                <a:cs typeface="Calibri" panose="020F0502020204030204" pitchFamily="34" charset="0"/>
                <a:sym typeface="Wingdings" panose="05000000000000000000" pitchFamily="2" charset="2"/>
              </a:rPr>
              <a:t>The procedure to keep the same CP function may be often performed due to the mobility in 3GPP access or AP change in non-3GPP access.</a:t>
            </a:r>
            <a:endParaRPr lang="en-GB" altLang="ko-KR" sz="2200" dirty="0">
              <a:solidFill>
                <a:srgbClr val="D60093"/>
              </a:solidFill>
              <a:latin typeface="Calibri" panose="020F0502020204030204" pitchFamily="34" charset="0"/>
              <a:cs typeface="Calibri" panose="020F0502020204030204" pitchFamily="34" charset="0"/>
            </a:endParaRPr>
          </a:p>
          <a:p>
            <a:pPr lvl="1" latinLnBrk="0">
              <a:spcBef>
                <a:spcPct val="0"/>
              </a:spcBef>
              <a:spcAft>
                <a:spcPts val="600"/>
              </a:spcAft>
            </a:pPr>
            <a:endParaRPr lang="en-GB" altLang="ko-KR" sz="2000"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a:latin typeface="Arial" pitchFamily="34" charset="0"/>
              <a:ea typeface="맑은 고딕" pitchFamily="50" charset="-127"/>
              <a:cs typeface="Arial" pitchFamily="34" charset="0"/>
            </a:endParaRPr>
          </a:p>
          <a:p>
            <a:pPr lvl="1" latinLnBrk="0">
              <a:spcBef>
                <a:spcPct val="0"/>
              </a:spcBef>
              <a:spcAft>
                <a:spcPts val="600"/>
              </a:spcAft>
            </a:pPr>
            <a:endParaRPr lang="en-US" altLang="ko-KR" sz="2000" dirty="0" smtClean="0">
              <a:latin typeface="Arial" pitchFamily="34" charset="0"/>
              <a:ea typeface="맑은 고딕" pitchFamily="50" charset="-127"/>
              <a:cs typeface="Arial" pitchFamily="34" charset="0"/>
            </a:endParaRPr>
          </a:p>
          <a:p>
            <a:pPr eaLnBrk="1" latinLnBrk="0" hangingPunct="1">
              <a:spcBef>
                <a:spcPct val="0"/>
              </a:spcBef>
              <a:spcAft>
                <a:spcPts val="600"/>
              </a:spcAft>
              <a:buNone/>
            </a:pPr>
            <a:r>
              <a:rPr lang="en-US" altLang="ko-KR" sz="2000" dirty="0" smtClean="0">
                <a:latin typeface="Arial" pitchFamily="34" charset="0"/>
                <a:ea typeface="맑은 고딕" pitchFamily="50" charset="-127"/>
                <a:cs typeface="Arial" pitchFamily="34" charset="0"/>
              </a:rPr>
              <a:t> </a:t>
            </a:r>
          </a:p>
          <a:p>
            <a:pPr lvl="2" eaLnBrk="1" latinLnBrk="0" hangingPunct="1">
              <a:spcBef>
                <a:spcPct val="0"/>
              </a:spcBef>
              <a:spcAft>
                <a:spcPts val="600"/>
              </a:spcAft>
            </a:pPr>
            <a:endParaRPr lang="en-US" altLang="ko-KR" sz="2000" dirty="0" smtClean="0">
              <a:latin typeface="Arial" pitchFamily="34" charset="0"/>
              <a:ea typeface="맑은 고딕" pitchFamily="50" charset="-127"/>
              <a:cs typeface="Arial" pitchFamily="34" charset="0"/>
            </a:endParaRPr>
          </a:p>
        </p:txBody>
      </p:sp>
      <p:sp>
        <p:nvSpPr>
          <p:cNvPr id="4" name="Rectangle 9"/>
          <p:cNvSpPr txBox="1">
            <a:spLocks noChangeArrowheads="1"/>
          </p:cNvSpPr>
          <p:nvPr/>
        </p:nvSpPr>
        <p:spPr>
          <a:xfrm>
            <a:off x="6465168" y="188640"/>
            <a:ext cx="3168352" cy="504056"/>
          </a:xfrm>
          <a:prstGeom prst="rect">
            <a:avLst/>
          </a:prstGeom>
        </p:spPr>
        <p:txBody>
          <a:bodyPr/>
          <a:lstStyle/>
          <a:p>
            <a:pPr lvl="0" algn="r">
              <a:spcAft>
                <a:spcPts val="300"/>
              </a:spcAft>
              <a:defRPr/>
            </a:pPr>
            <a:r>
              <a:rPr lang="en-US" altLang="ko-KR" sz="1800" kern="0" dirty="0">
                <a:ea typeface="맑은 고딕" pitchFamily="50" charset="-127"/>
                <a:cs typeface="Arial" pitchFamily="34" charset="0"/>
              </a:rPr>
              <a:t>S2-166548</a:t>
            </a:r>
          </a:p>
        </p:txBody>
      </p:sp>
      <p:sp>
        <p:nvSpPr>
          <p:cNvPr id="5" name="Rectangle 5"/>
          <p:cNvSpPr txBox="1">
            <a:spLocks noChangeArrowheads="1"/>
          </p:cNvSpPr>
          <p:nvPr/>
        </p:nvSpPr>
        <p:spPr>
          <a:xfrm>
            <a:off x="508000" y="548680"/>
            <a:ext cx="8788400" cy="611187"/>
          </a:xfrm>
          <a:prstGeom prst="rect">
            <a:avLst/>
          </a:prstGeom>
        </p:spPr>
        <p:txBody>
          <a:bodyPr/>
          <a:lstStyle>
            <a:lvl1pPr eaLnBrk="1" hangingPunct="1">
              <a:defRPr sz="3200">
                <a:solidFill>
                  <a:srgbClr val="C5003D"/>
                </a:solidFill>
                <a:latin typeface="Calibri" panose="020F0502020204030204" pitchFamily="34" charset="0"/>
                <a:ea typeface="맑은 고딕" pitchFamily="50" charset="-127"/>
                <a:cs typeface="Calibri" panose="020F0502020204030204" pitchFamily="34" charset="0"/>
              </a:defRPr>
            </a:lvl1pPr>
            <a:lvl2pPr eaLnBrk="1" hangingPunct="1">
              <a:defRPr sz="4400">
                <a:solidFill>
                  <a:schemeClr val="tx2"/>
                </a:solidFill>
                <a:latin typeface="굴림" pitchFamily="50" charset="-127"/>
                <a:ea typeface="굴림" pitchFamily="50" charset="-127"/>
              </a:defRPr>
            </a:lvl2pPr>
            <a:lvl3pPr eaLnBrk="1" hangingPunct="1">
              <a:defRPr sz="4400">
                <a:solidFill>
                  <a:schemeClr val="tx2"/>
                </a:solidFill>
                <a:latin typeface="굴림" pitchFamily="50" charset="-127"/>
                <a:ea typeface="굴림" pitchFamily="50" charset="-127"/>
              </a:defRPr>
            </a:lvl3pPr>
            <a:lvl4pPr eaLnBrk="1" hangingPunct="1">
              <a:defRPr sz="4400">
                <a:solidFill>
                  <a:schemeClr val="tx2"/>
                </a:solidFill>
                <a:latin typeface="굴림" pitchFamily="50" charset="-127"/>
                <a:ea typeface="굴림" pitchFamily="50" charset="-127"/>
              </a:defRPr>
            </a:lvl4pPr>
            <a:lvl5pPr eaLnBrk="1" hangingPunct="1">
              <a:defRPr sz="4400">
                <a:solidFill>
                  <a:schemeClr val="tx2"/>
                </a:solidFill>
                <a:latin typeface="굴림" pitchFamily="50" charset="-127"/>
                <a:ea typeface="굴림" pitchFamily="50" charset="-127"/>
              </a:defRPr>
            </a:lvl5pPr>
            <a:lvl6pPr marL="457145" algn="ctr" fontAlgn="base">
              <a:spcBef>
                <a:spcPct val="0"/>
              </a:spcBef>
              <a:spcAft>
                <a:spcPct val="0"/>
              </a:spcAft>
              <a:defRPr sz="4400">
                <a:solidFill>
                  <a:schemeClr val="tx2"/>
                </a:solidFill>
                <a:latin typeface="굴림" pitchFamily="50" charset="-127"/>
                <a:ea typeface="굴림" pitchFamily="50" charset="-127"/>
              </a:defRPr>
            </a:lvl6pPr>
            <a:lvl7pPr marL="914290" algn="ctr" fontAlgn="base">
              <a:spcBef>
                <a:spcPct val="0"/>
              </a:spcBef>
              <a:spcAft>
                <a:spcPct val="0"/>
              </a:spcAft>
              <a:defRPr sz="4400">
                <a:solidFill>
                  <a:schemeClr val="tx2"/>
                </a:solidFill>
                <a:latin typeface="굴림" pitchFamily="50" charset="-127"/>
                <a:ea typeface="굴림" pitchFamily="50" charset="-127"/>
              </a:defRPr>
            </a:lvl7pPr>
            <a:lvl8pPr marL="1371433" algn="ctr" fontAlgn="base">
              <a:spcBef>
                <a:spcPct val="0"/>
              </a:spcBef>
              <a:spcAft>
                <a:spcPct val="0"/>
              </a:spcAft>
              <a:defRPr sz="4400">
                <a:solidFill>
                  <a:schemeClr val="tx2"/>
                </a:solidFill>
                <a:latin typeface="굴림" pitchFamily="50" charset="-127"/>
                <a:ea typeface="굴림" pitchFamily="50" charset="-127"/>
              </a:defRPr>
            </a:lvl8pPr>
            <a:lvl9pPr marL="1828578" algn="ctr" fontAlgn="base">
              <a:spcBef>
                <a:spcPct val="0"/>
              </a:spcBef>
              <a:spcAft>
                <a:spcPct val="0"/>
              </a:spcAft>
              <a:defRPr sz="4400">
                <a:solidFill>
                  <a:schemeClr val="tx2"/>
                </a:solidFill>
                <a:latin typeface="굴림" pitchFamily="50" charset="-127"/>
                <a:ea typeface="굴림" pitchFamily="50" charset="-127"/>
              </a:defRPr>
            </a:lvl9pPr>
          </a:lstStyle>
          <a:p>
            <a:r>
              <a:rPr lang="en-US" altLang="ko-KR" dirty="0" smtClean="0"/>
              <a:t>6.4.20 Common MM CP solution (1/2)</a:t>
            </a:r>
            <a:endParaRPr lang="en-US" altLang="ko-KR" dirty="0"/>
          </a:p>
        </p:txBody>
      </p:sp>
      <p:sp>
        <p:nvSpPr>
          <p:cNvPr id="6" name="슬라이드 번호 개체 틀 1"/>
          <p:cNvSpPr txBox="1">
            <a:spLocks/>
          </p:cNvSpPr>
          <p:nvPr/>
        </p:nvSpPr>
        <p:spPr>
          <a:xfrm>
            <a:off x="9505627" y="6524625"/>
            <a:ext cx="415925" cy="311150"/>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fld id="{39120C37-5E2D-4B35-B9F2-FCC2BADE2A39}" type="slidenum">
              <a:rPr kumimoji="1" lang="ko-KR" altLang="en-US" sz="1100" b="1" i="0" u="none" strike="noStrike" kern="1200" cap="none" spc="0" normalizeH="0" baseline="0" noProof="0" smtClean="0">
                <a:ln>
                  <a:noFill/>
                </a:ln>
                <a:solidFill>
                  <a:schemeClr val="tx1"/>
                </a:solidFill>
                <a:effectLst/>
                <a:uLnTx/>
                <a:uFillTx/>
                <a:latin typeface="Arial" pitchFamily="34" charset="0"/>
                <a:ea typeface="돋움" pitchFamily="50" charset="-127"/>
                <a:cs typeface="+mn-cs"/>
              </a:rPr>
              <a:pPr marL="0" marR="0" lvl="0" indent="0" algn="ctr" defTabSz="914400" rtl="0" eaLnBrk="1" fontAlgn="base" latinLnBrk="1" hangingPunct="1">
                <a:lnSpc>
                  <a:spcPct val="100000"/>
                </a:lnSpc>
                <a:spcBef>
                  <a:spcPct val="0"/>
                </a:spcBef>
                <a:spcAft>
                  <a:spcPct val="0"/>
                </a:spcAft>
                <a:buClrTx/>
                <a:buSzTx/>
                <a:buFontTx/>
                <a:buNone/>
                <a:tabLst/>
                <a:defRPr/>
              </a:pPr>
              <a:t>4</a:t>
            </a:fld>
            <a:endParaRPr kumimoji="1" lang="en-US" altLang="ko-KR" sz="1100" b="1" i="0" u="none" strike="noStrike" kern="1200" cap="none" spc="0" normalizeH="0" baseline="0" noProof="0" dirty="0">
              <a:ln>
                <a:noFill/>
              </a:ln>
              <a:solidFill>
                <a:schemeClr val="tx1"/>
              </a:solidFill>
              <a:effectLst/>
              <a:uLnTx/>
              <a:uFillTx/>
              <a:latin typeface="Arial" pitchFamily="34" charset="0"/>
              <a:ea typeface="돋움" pitchFamily="50" charset="-127"/>
              <a:cs typeface="+mn-cs"/>
            </a:endParaRPr>
          </a:p>
        </p:txBody>
      </p:sp>
      <p:graphicFrame>
        <p:nvGraphicFramePr>
          <p:cNvPr id="15" name="개체 14"/>
          <p:cNvGraphicFramePr>
            <a:graphicFrameLocks noChangeAspect="1"/>
          </p:cNvGraphicFramePr>
          <p:nvPr>
            <p:extLst>
              <p:ext uri="{D42A27DB-BD31-4B8C-83A1-F6EECF244321}">
                <p14:modId xmlns:p14="http://schemas.microsoft.com/office/powerpoint/2010/main" val="3793397293"/>
              </p:ext>
            </p:extLst>
          </p:nvPr>
        </p:nvGraphicFramePr>
        <p:xfrm>
          <a:off x="368300" y="1566478"/>
          <a:ext cx="4336033" cy="1925233"/>
        </p:xfrm>
        <a:graphic>
          <a:graphicData uri="http://schemas.openxmlformats.org/presentationml/2006/ole">
            <mc:AlternateContent xmlns:mc="http://schemas.openxmlformats.org/markup-compatibility/2006">
              <mc:Choice xmlns:v="urn:schemas-microsoft-com:vml" Requires="v">
                <p:oleObj spid="_x0000_s1090" r:id="rId4" imgW="5974800" imgH="2651940" progId="Visio.Drawing.11">
                  <p:embed/>
                </p:oleObj>
              </mc:Choice>
              <mc:Fallback>
                <p:oleObj r:id="rId4" imgW="5974800" imgH="2651940" progId="Visio.Drawing.11">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300" y="1566478"/>
                        <a:ext cx="4336033" cy="1925233"/>
                      </a:xfrm>
                      <a:prstGeom prst="rect">
                        <a:avLst/>
                      </a:prstGeom>
                      <a:noFill/>
                    </p:spPr>
                  </p:pic>
                </p:oleObj>
              </mc:Fallback>
            </mc:AlternateContent>
          </a:graphicData>
        </a:graphic>
      </p:graphicFrame>
      <p:sp>
        <p:nvSpPr>
          <p:cNvPr id="16" name="Rectangle 6"/>
          <p:cNvSpPr>
            <a:spLocks noChangeArrowheads="1"/>
          </p:cNvSpPr>
          <p:nvPr/>
        </p:nvSpPr>
        <p:spPr bwMode="auto">
          <a:xfrm>
            <a:off x="272480" y="3764477"/>
            <a:ext cx="48482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Figure 6.4.20.1-1: Multiple PDU sessions via different accesses </a:t>
            </a:r>
            <a:endParaRPr kumimoji="0" lang="en-US" altLang="ko-KR"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the different data networks</a:t>
            </a:r>
            <a:endParaRPr kumimoji="0" lang="ko-KR" altLang="ja-JP" sz="1800" b="0" i="0" u="none" strike="noStrike" cap="none" normalizeH="0" baseline="0" dirty="0" smtClean="0">
              <a:ln>
                <a:noFill/>
              </a:ln>
              <a:solidFill>
                <a:schemeClr val="tx1"/>
              </a:solidFill>
              <a:effectLst/>
              <a:latin typeface="Arial" panose="020B0604020202020204" pitchFamily="34" charset="0"/>
            </a:endParaRPr>
          </a:p>
        </p:txBody>
      </p:sp>
      <p:sp>
        <p:nvSpPr>
          <p:cNvPr id="17" name="Rectangle 8"/>
          <p:cNvSpPr>
            <a:spLocks noChangeArrowheads="1"/>
          </p:cNvSpPr>
          <p:nvPr/>
        </p:nvSpPr>
        <p:spPr bwMode="auto">
          <a:xfrm>
            <a:off x="0" y="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18" name="개체 17"/>
          <p:cNvGraphicFramePr>
            <a:graphicFrameLocks noChangeAspect="1"/>
          </p:cNvGraphicFramePr>
          <p:nvPr>
            <p:extLst>
              <p:ext uri="{D42A27DB-BD31-4B8C-83A1-F6EECF244321}">
                <p14:modId xmlns:p14="http://schemas.microsoft.com/office/powerpoint/2010/main" val="3724324758"/>
              </p:ext>
            </p:extLst>
          </p:nvPr>
        </p:nvGraphicFramePr>
        <p:xfrm>
          <a:off x="5017294" y="1503100"/>
          <a:ext cx="4615792" cy="2034078"/>
        </p:xfrm>
        <a:graphic>
          <a:graphicData uri="http://schemas.openxmlformats.org/presentationml/2006/ole">
            <mc:AlternateContent xmlns:mc="http://schemas.openxmlformats.org/markup-compatibility/2006">
              <mc:Choice xmlns:v="urn:schemas-microsoft-com:vml" Requires="v">
                <p:oleObj spid="_x0000_s1091" r:id="rId6" imgW="5974800" imgH="2651940" progId="Visio.Drawing.11">
                  <p:embed/>
                </p:oleObj>
              </mc:Choice>
              <mc:Fallback>
                <p:oleObj r:id="rId6" imgW="5974800" imgH="2651940" progId="Visio.Drawing.11">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017294" y="1503100"/>
                        <a:ext cx="4615792" cy="2034078"/>
                      </a:xfrm>
                      <a:prstGeom prst="rect">
                        <a:avLst/>
                      </a:prstGeom>
                      <a:noFill/>
                    </p:spPr>
                  </p:pic>
                </p:oleObj>
              </mc:Fallback>
            </mc:AlternateContent>
          </a:graphicData>
        </a:graphic>
      </p:graphicFrame>
      <p:sp>
        <p:nvSpPr>
          <p:cNvPr id="19" name="Rectangle 9"/>
          <p:cNvSpPr>
            <a:spLocks noChangeArrowheads="1"/>
          </p:cNvSpPr>
          <p:nvPr/>
        </p:nvSpPr>
        <p:spPr bwMode="auto">
          <a:xfrm>
            <a:off x="5313040" y="3764477"/>
            <a:ext cx="449691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Figure 6.4.20.1-2: Multiple PDU sessions via different accesses </a:t>
            </a:r>
            <a:endParaRPr kumimoji="0" lang="en-US" altLang="ko-KR"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the same network</a:t>
            </a:r>
            <a:endParaRPr kumimoji="0" lang="ko-KR" altLang="ja-JP"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273553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5"/>
          <p:cNvSpPr>
            <a:spLocks noGrp="1" noChangeArrowheads="1"/>
          </p:cNvSpPr>
          <p:nvPr>
            <p:ph type="title" idx="4294967295"/>
          </p:nvPr>
        </p:nvSpPr>
        <p:spPr>
          <a:xfrm>
            <a:off x="508000" y="548680"/>
            <a:ext cx="8788400" cy="611187"/>
          </a:xfrm>
          <a:prstGeom prst="rect">
            <a:avLst/>
          </a:prstGeom>
        </p:spPr>
        <p:txBody>
          <a:bodyPr/>
          <a:lstStyle/>
          <a:p>
            <a:pPr latinLnBrk="0">
              <a:spcAft>
                <a:spcPts val="600"/>
              </a:spcAft>
            </a:pPr>
            <a:r>
              <a:rPr lang="en-US" altLang="ko-KR" sz="3200" b="1" kern="1200" dirty="0">
                <a:solidFill>
                  <a:srgbClr val="C5003D"/>
                </a:solidFill>
                <a:latin typeface="Calibri" panose="020F0502020204030204" pitchFamily="34" charset="0"/>
                <a:ea typeface="맑은 고딕" pitchFamily="50" charset="-127"/>
                <a:cs typeface="Calibri" panose="020F0502020204030204" pitchFamily="34" charset="0"/>
              </a:rPr>
              <a:t>6.4.20 Common MM CP solution </a:t>
            </a:r>
            <a:r>
              <a:rPr lang="en-US" altLang="ko-KR" sz="3200" b="1" kern="1200" dirty="0" smtClean="0">
                <a:solidFill>
                  <a:srgbClr val="C5003D"/>
                </a:solidFill>
                <a:latin typeface="Calibri" panose="020F0502020204030204" pitchFamily="34" charset="0"/>
                <a:ea typeface="맑은 고딕" pitchFamily="50" charset="-127"/>
                <a:cs typeface="Calibri" panose="020F0502020204030204" pitchFamily="34" charset="0"/>
              </a:rPr>
              <a:t>(2/2)</a:t>
            </a:r>
            <a:endParaRPr lang="en-US" altLang="ko-KR" sz="2200" dirty="0">
              <a:solidFill>
                <a:schemeClr val="tx1"/>
              </a:solidFill>
              <a:latin typeface="Calibri" panose="020F0502020204030204" pitchFamily="34" charset="0"/>
              <a:ea typeface="+mn-ea"/>
              <a:cs typeface="Calibri" panose="020F0502020204030204" pitchFamily="34" charset="0"/>
            </a:endParaRPr>
          </a:p>
        </p:txBody>
      </p:sp>
      <p:sp>
        <p:nvSpPr>
          <p:cNvPr id="4" name="Rectangle 9"/>
          <p:cNvSpPr txBox="1">
            <a:spLocks noChangeArrowheads="1"/>
          </p:cNvSpPr>
          <p:nvPr/>
        </p:nvSpPr>
        <p:spPr>
          <a:xfrm>
            <a:off x="6465168" y="188640"/>
            <a:ext cx="3168352" cy="504056"/>
          </a:xfrm>
          <a:prstGeom prst="rect">
            <a:avLst/>
          </a:prstGeom>
        </p:spPr>
        <p:txBody>
          <a:bodyPr/>
          <a:lstStyle/>
          <a:p>
            <a:pPr lvl="0" algn="r">
              <a:spcAft>
                <a:spcPts val="300"/>
              </a:spcAft>
              <a:defRPr/>
            </a:pPr>
            <a:r>
              <a:rPr lang="en-US" altLang="ko-KR" sz="1800" kern="0" dirty="0">
                <a:ea typeface="맑은 고딕" pitchFamily="50" charset="-127"/>
                <a:cs typeface="Arial" pitchFamily="34" charset="0"/>
              </a:rPr>
              <a:t>S2-166548</a:t>
            </a:r>
          </a:p>
        </p:txBody>
      </p:sp>
      <p:sp>
        <p:nvSpPr>
          <p:cNvPr id="6" name="슬라이드 번호 개체 틀 1"/>
          <p:cNvSpPr txBox="1">
            <a:spLocks/>
          </p:cNvSpPr>
          <p:nvPr/>
        </p:nvSpPr>
        <p:spPr>
          <a:xfrm>
            <a:off x="9505627" y="6524625"/>
            <a:ext cx="415925" cy="311150"/>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fld id="{39120C37-5E2D-4B35-B9F2-FCC2BADE2A39}" type="slidenum">
              <a:rPr kumimoji="1" lang="ko-KR" altLang="en-US" sz="1100" b="1" i="0" u="none" strike="noStrike" kern="1200" cap="none" spc="0" normalizeH="0" baseline="0" noProof="0" smtClean="0">
                <a:ln>
                  <a:noFill/>
                </a:ln>
                <a:solidFill>
                  <a:schemeClr val="tx1"/>
                </a:solidFill>
                <a:effectLst/>
                <a:uLnTx/>
                <a:uFillTx/>
                <a:latin typeface="Arial" pitchFamily="34" charset="0"/>
                <a:ea typeface="돋움" pitchFamily="50" charset="-127"/>
                <a:cs typeface="+mn-cs"/>
              </a:rPr>
              <a:pPr marL="0" marR="0" lvl="0" indent="0" algn="ctr" defTabSz="914400" rtl="0" eaLnBrk="1" fontAlgn="base" latinLnBrk="1" hangingPunct="1">
                <a:lnSpc>
                  <a:spcPct val="100000"/>
                </a:lnSpc>
                <a:spcBef>
                  <a:spcPct val="0"/>
                </a:spcBef>
                <a:spcAft>
                  <a:spcPct val="0"/>
                </a:spcAft>
                <a:buClrTx/>
                <a:buSzTx/>
                <a:buFontTx/>
                <a:buNone/>
                <a:tabLst/>
                <a:defRPr/>
              </a:pPr>
              <a:t>5</a:t>
            </a:fld>
            <a:endParaRPr kumimoji="1" lang="en-US" altLang="ko-KR" sz="1100" b="1" i="0" u="none" strike="noStrike" kern="1200" cap="none" spc="0" normalizeH="0" baseline="0" noProof="0" dirty="0">
              <a:ln>
                <a:noFill/>
              </a:ln>
              <a:solidFill>
                <a:schemeClr val="tx1"/>
              </a:solidFill>
              <a:effectLst/>
              <a:uLnTx/>
              <a:uFillTx/>
              <a:latin typeface="Arial" pitchFamily="34" charset="0"/>
              <a:ea typeface="돋움" pitchFamily="50" charset="-127"/>
              <a:cs typeface="+mn-cs"/>
            </a:endParaRPr>
          </a:p>
        </p:txBody>
      </p:sp>
      <p:sp>
        <p:nvSpPr>
          <p:cNvPr id="5" name="TextBox 4"/>
          <p:cNvSpPr txBox="1"/>
          <p:nvPr/>
        </p:nvSpPr>
        <p:spPr>
          <a:xfrm>
            <a:off x="1848135" y="3429000"/>
            <a:ext cx="768159" cy="292388"/>
          </a:xfrm>
          <a:prstGeom prst="rect">
            <a:avLst/>
          </a:prstGeom>
          <a:noFill/>
        </p:spPr>
        <p:txBody>
          <a:bodyPr wrap="none" rtlCol="0" anchor="t" anchorCtr="0">
            <a:spAutoFit/>
          </a:bodyPr>
          <a:lstStyle/>
          <a:p>
            <a:r>
              <a:rPr lang="en-US" altLang="ko-KR" sz="1300" b="1" dirty="0" smtClean="0">
                <a:ea typeface="돋움" pitchFamily="50" charset="-127"/>
              </a:rPr>
              <a:t>VPLMN</a:t>
            </a:r>
            <a:endParaRPr lang="ko-KR" altLang="en-US" sz="1300" b="1" dirty="0" smtClean="0">
              <a:ea typeface="돋움" pitchFamily="50" charset="-127"/>
            </a:endParaRPr>
          </a:p>
        </p:txBody>
      </p:sp>
      <p:sp>
        <p:nvSpPr>
          <p:cNvPr id="9" name="TextBox 8"/>
          <p:cNvSpPr txBox="1"/>
          <p:nvPr/>
        </p:nvSpPr>
        <p:spPr>
          <a:xfrm>
            <a:off x="5946669" y="3429000"/>
            <a:ext cx="777778" cy="292388"/>
          </a:xfrm>
          <a:prstGeom prst="rect">
            <a:avLst/>
          </a:prstGeom>
          <a:noFill/>
        </p:spPr>
        <p:txBody>
          <a:bodyPr wrap="none" rtlCol="0" anchor="t" anchorCtr="0">
            <a:spAutoFit/>
          </a:bodyPr>
          <a:lstStyle/>
          <a:p>
            <a:r>
              <a:rPr lang="en-US" altLang="ko-KR" sz="1300" b="1" dirty="0" smtClean="0">
                <a:ea typeface="돋움" pitchFamily="50" charset="-127"/>
              </a:rPr>
              <a:t>HPLMN</a:t>
            </a:r>
            <a:endParaRPr lang="ko-KR" altLang="en-US" sz="1300" b="1" dirty="0" smtClean="0">
              <a:ea typeface="돋움" pitchFamily="50" charset="-127"/>
            </a:endParaRPr>
          </a:p>
        </p:txBody>
      </p:sp>
      <p:sp>
        <p:nvSpPr>
          <p:cNvPr id="10" name="직사각형 9"/>
          <p:cNvSpPr/>
          <p:nvPr/>
        </p:nvSpPr>
        <p:spPr bwMode="auto">
          <a:xfrm>
            <a:off x="3678004" y="4661988"/>
            <a:ext cx="833314" cy="576064"/>
          </a:xfrm>
          <a:prstGeom prst="rect">
            <a:avLst/>
          </a:prstGeom>
          <a:noFill/>
          <a:ln w="9525">
            <a:solidFill>
              <a:schemeClr val="tx1"/>
            </a:solidFill>
            <a:miter lim="800000"/>
            <a:headEnd/>
            <a:tailEnd/>
          </a:ln>
        </p:spPr>
        <p:txBody>
          <a:bodyPr wrap="square" rtlCol="0" anchor="ctr">
            <a:noAutofit/>
          </a:bodyPr>
          <a:lstStyle/>
          <a:p>
            <a:r>
              <a:rPr lang="en-US" altLang="ko-KR" sz="1200" dirty="0" smtClean="0">
                <a:solidFill>
                  <a:srgbClr val="000000"/>
                </a:solidFill>
              </a:rPr>
              <a:t>common</a:t>
            </a:r>
          </a:p>
          <a:p>
            <a:r>
              <a:rPr lang="en-US" altLang="ko-KR" sz="1200" dirty="0" smtClean="0">
                <a:solidFill>
                  <a:srgbClr val="000000"/>
                </a:solidFill>
              </a:rPr>
              <a:t>MMF</a:t>
            </a:r>
            <a:endParaRPr lang="ko-KR" altLang="en-US" sz="1200" dirty="0" smtClean="0">
              <a:solidFill>
                <a:srgbClr val="000000"/>
              </a:solidFill>
            </a:endParaRPr>
          </a:p>
        </p:txBody>
      </p:sp>
      <p:sp>
        <p:nvSpPr>
          <p:cNvPr id="12" name="타원 11"/>
          <p:cNvSpPr/>
          <p:nvPr/>
        </p:nvSpPr>
        <p:spPr bwMode="auto">
          <a:xfrm>
            <a:off x="1072220" y="4589980"/>
            <a:ext cx="1656184" cy="648072"/>
          </a:xfrm>
          <a:prstGeom prst="ellipse">
            <a:avLst/>
          </a:prstGeom>
          <a:noFill/>
          <a:ln w="9525">
            <a:solidFill>
              <a:schemeClr val="tx1"/>
            </a:solidFill>
            <a:miter lim="800000"/>
            <a:headEnd/>
            <a:tailEnd/>
          </a:ln>
        </p:spPr>
        <p:txBody>
          <a:bodyPr wrap="square" rtlCol="0" anchor="ctr">
            <a:noAutofit/>
          </a:bodyPr>
          <a:lstStyle/>
          <a:p>
            <a:pPr algn="l"/>
            <a:r>
              <a:rPr lang="en-US" altLang="ko-KR" sz="1200" dirty="0" smtClean="0">
                <a:solidFill>
                  <a:srgbClr val="000000"/>
                </a:solidFill>
              </a:rPr>
              <a:t>3GPP access</a:t>
            </a:r>
            <a:endParaRPr lang="ko-KR" altLang="en-US" sz="1200" dirty="0" smtClean="0">
              <a:solidFill>
                <a:srgbClr val="000000"/>
              </a:solidFill>
            </a:endParaRPr>
          </a:p>
        </p:txBody>
      </p:sp>
      <p:sp>
        <p:nvSpPr>
          <p:cNvPr id="13" name="타원 12"/>
          <p:cNvSpPr/>
          <p:nvPr/>
        </p:nvSpPr>
        <p:spPr bwMode="auto">
          <a:xfrm>
            <a:off x="1072220" y="5454076"/>
            <a:ext cx="1656184" cy="648072"/>
          </a:xfrm>
          <a:prstGeom prst="ellipse">
            <a:avLst/>
          </a:prstGeom>
          <a:noFill/>
          <a:ln w="9525">
            <a:solidFill>
              <a:schemeClr val="tx1"/>
            </a:solidFill>
            <a:miter lim="800000"/>
            <a:headEnd/>
            <a:tailEnd/>
          </a:ln>
        </p:spPr>
        <p:txBody>
          <a:bodyPr wrap="square" rtlCol="0" anchor="ctr">
            <a:noAutofit/>
          </a:bodyPr>
          <a:lstStyle/>
          <a:p>
            <a:pPr algn="l"/>
            <a:r>
              <a:rPr lang="en-US" altLang="ko-KR" sz="1200" dirty="0" smtClean="0">
                <a:solidFill>
                  <a:srgbClr val="000000"/>
                </a:solidFill>
              </a:rPr>
              <a:t>Non-3GPP access</a:t>
            </a:r>
            <a:endParaRPr lang="ko-KR" altLang="en-US" sz="1200" dirty="0" smtClean="0">
              <a:solidFill>
                <a:srgbClr val="000000"/>
              </a:solidFill>
            </a:endParaRPr>
          </a:p>
        </p:txBody>
      </p:sp>
      <p:sp>
        <p:nvSpPr>
          <p:cNvPr id="15" name="직사각형 14"/>
          <p:cNvSpPr/>
          <p:nvPr/>
        </p:nvSpPr>
        <p:spPr bwMode="auto">
          <a:xfrm>
            <a:off x="5946668" y="5526084"/>
            <a:ext cx="724889" cy="576064"/>
          </a:xfrm>
          <a:prstGeom prst="rect">
            <a:avLst/>
          </a:prstGeom>
          <a:noFill/>
          <a:ln w="9525">
            <a:solidFill>
              <a:schemeClr val="tx1"/>
            </a:solidFill>
            <a:miter lim="800000"/>
            <a:headEnd/>
            <a:tailEnd/>
          </a:ln>
        </p:spPr>
        <p:txBody>
          <a:bodyPr wrap="square" rtlCol="0" anchor="ctr">
            <a:noAutofit/>
          </a:bodyPr>
          <a:lstStyle/>
          <a:p>
            <a:r>
              <a:rPr lang="en-US" altLang="ko-KR" sz="1200" dirty="0" err="1" smtClean="0">
                <a:solidFill>
                  <a:srgbClr val="000000"/>
                </a:solidFill>
              </a:rPr>
              <a:t>ngPDG</a:t>
            </a:r>
            <a:endParaRPr lang="ko-KR" altLang="en-US" sz="1200" dirty="0" smtClean="0">
              <a:solidFill>
                <a:srgbClr val="000000"/>
              </a:solidFill>
            </a:endParaRPr>
          </a:p>
        </p:txBody>
      </p:sp>
      <p:sp>
        <p:nvSpPr>
          <p:cNvPr id="16" name="직사각형 15"/>
          <p:cNvSpPr/>
          <p:nvPr/>
        </p:nvSpPr>
        <p:spPr bwMode="auto">
          <a:xfrm>
            <a:off x="7024828" y="4661988"/>
            <a:ext cx="576064" cy="576064"/>
          </a:xfrm>
          <a:prstGeom prst="rect">
            <a:avLst/>
          </a:prstGeom>
          <a:noFill/>
          <a:ln w="9525">
            <a:solidFill>
              <a:schemeClr val="tx1"/>
            </a:solidFill>
            <a:miter lim="800000"/>
            <a:headEnd/>
            <a:tailEnd/>
          </a:ln>
        </p:spPr>
        <p:txBody>
          <a:bodyPr wrap="square" rtlCol="0" anchor="ctr">
            <a:noAutofit/>
          </a:bodyPr>
          <a:lstStyle/>
          <a:p>
            <a:r>
              <a:rPr lang="en-US" altLang="ko-KR" sz="1200" dirty="0" smtClean="0">
                <a:solidFill>
                  <a:srgbClr val="000000"/>
                </a:solidFill>
              </a:rPr>
              <a:t>MMF</a:t>
            </a:r>
            <a:endParaRPr lang="ko-KR" altLang="en-US" sz="1200" dirty="0" smtClean="0">
              <a:solidFill>
                <a:srgbClr val="000000"/>
              </a:solidFill>
            </a:endParaRPr>
          </a:p>
        </p:txBody>
      </p:sp>
      <p:sp>
        <p:nvSpPr>
          <p:cNvPr id="7" name="자유형 6"/>
          <p:cNvSpPr/>
          <p:nvPr/>
        </p:nvSpPr>
        <p:spPr bwMode="auto">
          <a:xfrm>
            <a:off x="543184" y="5013176"/>
            <a:ext cx="8514272" cy="923026"/>
          </a:xfrm>
          <a:custGeom>
            <a:avLst/>
            <a:gdLst>
              <a:gd name="connsiteX0" fmla="*/ 0 w 8514272"/>
              <a:gd name="connsiteY0" fmla="*/ 923026 h 923026"/>
              <a:gd name="connsiteX1" fmla="*/ 5745192 w 8514272"/>
              <a:gd name="connsiteY1" fmla="*/ 871268 h 923026"/>
              <a:gd name="connsiteX2" fmla="*/ 6875253 w 8514272"/>
              <a:gd name="connsiteY2" fmla="*/ 215660 h 923026"/>
              <a:gd name="connsiteX3" fmla="*/ 8514272 w 8514272"/>
              <a:gd name="connsiteY3" fmla="*/ 0 h 923026"/>
              <a:gd name="connsiteX4" fmla="*/ 8514272 w 8514272"/>
              <a:gd name="connsiteY4" fmla="*/ 0 h 9230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4272" h="923026">
                <a:moveTo>
                  <a:pt x="0" y="923026"/>
                </a:moveTo>
                <a:lnTo>
                  <a:pt x="5745192" y="871268"/>
                </a:lnTo>
                <a:cubicBezTo>
                  <a:pt x="6891067" y="753374"/>
                  <a:pt x="6413740" y="360871"/>
                  <a:pt x="6875253" y="215660"/>
                </a:cubicBezTo>
                <a:cubicBezTo>
                  <a:pt x="7336766" y="70449"/>
                  <a:pt x="8514272" y="0"/>
                  <a:pt x="8514272" y="0"/>
                </a:cubicBezTo>
                <a:lnTo>
                  <a:pt x="8514272" y="0"/>
                </a:lnTo>
              </a:path>
            </a:pathLst>
          </a:custGeom>
          <a:noFill/>
          <a:ln w="9525">
            <a:solidFill>
              <a:schemeClr val="tx1"/>
            </a:solidFill>
            <a:miter lim="800000"/>
            <a:headEnd/>
            <a:tailEnd/>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800" b="0" i="0" u="none" strike="noStrike" cap="none" normalizeH="0" baseline="0" dirty="0" smtClean="0">
              <a:ln>
                <a:noFill/>
              </a:ln>
              <a:solidFill>
                <a:schemeClr val="tx1"/>
              </a:solidFill>
              <a:effectLst/>
              <a:latin typeface="Arial" charset="0"/>
              <a:ea typeface="굴림" pitchFamily="50" charset="-127"/>
            </a:endParaRPr>
          </a:p>
        </p:txBody>
      </p:sp>
      <p:sp>
        <p:nvSpPr>
          <p:cNvPr id="19" name="직사각형 18"/>
          <p:cNvSpPr/>
          <p:nvPr/>
        </p:nvSpPr>
        <p:spPr bwMode="auto">
          <a:xfrm>
            <a:off x="9057456" y="4625984"/>
            <a:ext cx="576064" cy="576064"/>
          </a:xfrm>
          <a:prstGeom prst="rect">
            <a:avLst/>
          </a:prstGeom>
          <a:noFill/>
          <a:ln w="9525">
            <a:solidFill>
              <a:schemeClr val="tx1"/>
            </a:solidFill>
            <a:miter lim="800000"/>
            <a:headEnd/>
            <a:tailEnd/>
          </a:ln>
        </p:spPr>
        <p:txBody>
          <a:bodyPr wrap="square" rtlCol="0" anchor="ctr">
            <a:noAutofit/>
          </a:bodyPr>
          <a:lstStyle/>
          <a:p>
            <a:r>
              <a:rPr lang="en-US" altLang="ko-KR" sz="1200" dirty="0" smtClean="0">
                <a:solidFill>
                  <a:srgbClr val="000000"/>
                </a:solidFill>
              </a:rPr>
              <a:t>HSS</a:t>
            </a:r>
            <a:endParaRPr lang="ko-KR" altLang="en-US" sz="1200" dirty="0" smtClean="0">
              <a:solidFill>
                <a:srgbClr val="000000"/>
              </a:solidFill>
            </a:endParaRPr>
          </a:p>
        </p:txBody>
      </p:sp>
      <p:sp>
        <p:nvSpPr>
          <p:cNvPr id="21" name="원통 20"/>
          <p:cNvSpPr/>
          <p:nvPr/>
        </p:nvSpPr>
        <p:spPr bwMode="auto">
          <a:xfrm rot="16200000">
            <a:off x="4107945" y="4186695"/>
            <a:ext cx="356818" cy="3312368"/>
          </a:xfrm>
          <a:prstGeom prst="can">
            <a:avLst/>
          </a:prstGeom>
          <a:noFill/>
          <a:ln w="9525">
            <a:solidFill>
              <a:schemeClr val="tx1"/>
            </a:solidFill>
            <a:miter lim="800000"/>
            <a:headEnd/>
            <a:tailEnd/>
          </a:ln>
        </p:spPr>
        <p:txBody>
          <a:bodyPr vert="eaVert" wrap="square" rtlCol="0" anchor="ctr">
            <a:noAutofit/>
          </a:bodyPr>
          <a:lstStyle/>
          <a:p>
            <a:r>
              <a:rPr lang="en-US" altLang="ko-KR" sz="1200" dirty="0" smtClean="0">
                <a:solidFill>
                  <a:srgbClr val="000000"/>
                </a:solidFill>
              </a:rPr>
              <a:t>IPsec tunnel</a:t>
            </a:r>
            <a:endParaRPr lang="ko-KR" altLang="en-US" sz="1200" dirty="0" smtClean="0">
              <a:solidFill>
                <a:srgbClr val="000000"/>
              </a:solidFill>
            </a:endParaRPr>
          </a:p>
        </p:txBody>
      </p:sp>
      <p:sp>
        <p:nvSpPr>
          <p:cNvPr id="24" name="자유형 23"/>
          <p:cNvSpPr/>
          <p:nvPr/>
        </p:nvSpPr>
        <p:spPr bwMode="auto">
          <a:xfrm>
            <a:off x="655327" y="4055306"/>
            <a:ext cx="6633713" cy="1750170"/>
          </a:xfrm>
          <a:custGeom>
            <a:avLst/>
            <a:gdLst>
              <a:gd name="connsiteX0" fmla="*/ 0 w 6633713"/>
              <a:gd name="connsiteY0" fmla="*/ 1643670 h 1750170"/>
              <a:gd name="connsiteX1" fmla="*/ 5477774 w 6633713"/>
              <a:gd name="connsiteY1" fmla="*/ 1695428 h 1750170"/>
              <a:gd name="connsiteX2" fmla="*/ 3761117 w 6633713"/>
              <a:gd name="connsiteY2" fmla="*/ 970810 h 1750170"/>
              <a:gd name="connsiteX3" fmla="*/ 3510951 w 6633713"/>
              <a:gd name="connsiteY3" fmla="*/ 82289 h 1750170"/>
              <a:gd name="connsiteX4" fmla="*/ 6633713 w 6633713"/>
              <a:gd name="connsiteY4" fmla="*/ 39157 h 1750170"/>
              <a:gd name="connsiteX5" fmla="*/ 6633713 w 6633713"/>
              <a:gd name="connsiteY5" fmla="*/ 39157 h 1750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33713" h="1750170">
                <a:moveTo>
                  <a:pt x="0" y="1643670"/>
                </a:moveTo>
                <a:cubicBezTo>
                  <a:pt x="2425460" y="1725620"/>
                  <a:pt x="4850921" y="1807571"/>
                  <a:pt x="5477774" y="1695428"/>
                </a:cubicBezTo>
                <a:cubicBezTo>
                  <a:pt x="6104627" y="1583285"/>
                  <a:pt x="4088921" y="1239666"/>
                  <a:pt x="3761117" y="970810"/>
                </a:cubicBezTo>
                <a:cubicBezTo>
                  <a:pt x="3433313" y="701954"/>
                  <a:pt x="3032185" y="237564"/>
                  <a:pt x="3510951" y="82289"/>
                </a:cubicBezTo>
                <a:cubicBezTo>
                  <a:pt x="3989717" y="-72987"/>
                  <a:pt x="6633713" y="39157"/>
                  <a:pt x="6633713" y="39157"/>
                </a:cubicBezTo>
                <a:lnTo>
                  <a:pt x="6633713" y="39157"/>
                </a:lnTo>
              </a:path>
            </a:pathLst>
          </a:custGeom>
          <a:noFill/>
          <a:ln w="9525">
            <a:solidFill>
              <a:srgbClr val="0070C0"/>
            </a:solidFill>
            <a:miter lim="800000"/>
            <a:headEnd/>
            <a:tailEnd/>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800" b="0" i="0" u="none" strike="noStrike" cap="none" normalizeH="0" baseline="0" smtClean="0">
              <a:ln>
                <a:noFill/>
              </a:ln>
              <a:solidFill>
                <a:schemeClr val="tx1"/>
              </a:solidFill>
              <a:effectLst/>
              <a:latin typeface="Arial" charset="0"/>
              <a:ea typeface="굴림" pitchFamily="50" charset="-127"/>
            </a:endParaRPr>
          </a:p>
        </p:txBody>
      </p:sp>
      <p:sp>
        <p:nvSpPr>
          <p:cNvPr id="26" name="직사각형 25"/>
          <p:cNvSpPr/>
          <p:nvPr/>
        </p:nvSpPr>
        <p:spPr bwMode="auto">
          <a:xfrm>
            <a:off x="7024828" y="3718325"/>
            <a:ext cx="576064" cy="576064"/>
          </a:xfrm>
          <a:prstGeom prst="rect">
            <a:avLst/>
          </a:prstGeom>
          <a:noFill/>
          <a:ln w="9525">
            <a:solidFill>
              <a:schemeClr val="tx1"/>
            </a:solidFill>
            <a:miter lim="800000"/>
            <a:headEnd/>
            <a:tailEnd/>
          </a:ln>
        </p:spPr>
        <p:txBody>
          <a:bodyPr wrap="square" rtlCol="0" anchor="ctr">
            <a:noAutofit/>
          </a:bodyPr>
          <a:lstStyle/>
          <a:p>
            <a:r>
              <a:rPr lang="en-US" altLang="ko-KR" sz="1200" dirty="0" smtClean="0">
                <a:solidFill>
                  <a:srgbClr val="000000"/>
                </a:solidFill>
              </a:rPr>
              <a:t>SMF</a:t>
            </a:r>
            <a:endParaRPr lang="ko-KR" altLang="en-US" sz="1200" dirty="0" smtClean="0">
              <a:solidFill>
                <a:srgbClr val="000000"/>
              </a:solidFill>
            </a:endParaRPr>
          </a:p>
        </p:txBody>
      </p:sp>
      <p:sp>
        <p:nvSpPr>
          <p:cNvPr id="28" name="직사각형 27"/>
          <p:cNvSpPr/>
          <p:nvPr/>
        </p:nvSpPr>
        <p:spPr bwMode="auto">
          <a:xfrm>
            <a:off x="4286354" y="3718325"/>
            <a:ext cx="576064" cy="576064"/>
          </a:xfrm>
          <a:prstGeom prst="rect">
            <a:avLst/>
          </a:prstGeom>
          <a:noFill/>
          <a:ln w="9525">
            <a:solidFill>
              <a:schemeClr val="tx1"/>
            </a:solidFill>
            <a:miter lim="800000"/>
            <a:headEnd/>
            <a:tailEnd/>
          </a:ln>
        </p:spPr>
        <p:txBody>
          <a:bodyPr wrap="square" rtlCol="0" anchor="ctr">
            <a:noAutofit/>
          </a:bodyPr>
          <a:lstStyle/>
          <a:p>
            <a:r>
              <a:rPr lang="en-US" altLang="ko-KR" sz="1200" dirty="0" smtClean="0">
                <a:solidFill>
                  <a:srgbClr val="000000"/>
                </a:solidFill>
              </a:rPr>
              <a:t>SMF</a:t>
            </a:r>
            <a:endParaRPr lang="ko-KR" altLang="en-US" sz="1200" dirty="0" smtClean="0">
              <a:solidFill>
                <a:srgbClr val="000000"/>
              </a:solidFill>
            </a:endParaRPr>
          </a:p>
        </p:txBody>
      </p:sp>
      <p:sp>
        <p:nvSpPr>
          <p:cNvPr id="27" name="자유형 26"/>
          <p:cNvSpPr/>
          <p:nvPr/>
        </p:nvSpPr>
        <p:spPr bwMode="auto">
          <a:xfrm>
            <a:off x="646701" y="4126094"/>
            <a:ext cx="6711351" cy="729760"/>
          </a:xfrm>
          <a:custGeom>
            <a:avLst/>
            <a:gdLst>
              <a:gd name="connsiteX0" fmla="*/ 0 w 6711351"/>
              <a:gd name="connsiteY0" fmla="*/ 675735 h 729760"/>
              <a:gd name="connsiteX1" fmla="*/ 3157268 w 6711351"/>
              <a:gd name="connsiteY1" fmla="*/ 667108 h 729760"/>
              <a:gd name="connsiteX2" fmla="*/ 4037162 w 6711351"/>
              <a:gd name="connsiteY2" fmla="*/ 46007 h 729760"/>
              <a:gd name="connsiteX3" fmla="*/ 6711351 w 6711351"/>
              <a:gd name="connsiteY3" fmla="*/ 46007 h 729760"/>
              <a:gd name="connsiteX4" fmla="*/ 6711351 w 6711351"/>
              <a:gd name="connsiteY4" fmla="*/ 46007 h 729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11351" h="729760">
                <a:moveTo>
                  <a:pt x="0" y="675735"/>
                </a:moveTo>
                <a:cubicBezTo>
                  <a:pt x="1242204" y="723899"/>
                  <a:pt x="2484408" y="772063"/>
                  <a:pt x="3157268" y="667108"/>
                </a:cubicBezTo>
                <a:cubicBezTo>
                  <a:pt x="3830128" y="562153"/>
                  <a:pt x="3444815" y="149524"/>
                  <a:pt x="4037162" y="46007"/>
                </a:cubicBezTo>
                <a:cubicBezTo>
                  <a:pt x="4629509" y="-57510"/>
                  <a:pt x="6711351" y="46007"/>
                  <a:pt x="6711351" y="46007"/>
                </a:cubicBezTo>
                <a:lnTo>
                  <a:pt x="6711351" y="46007"/>
                </a:lnTo>
              </a:path>
            </a:pathLst>
          </a:custGeom>
          <a:noFill/>
          <a:ln w="9525">
            <a:solidFill>
              <a:srgbClr val="FF0000"/>
            </a:solidFill>
            <a:miter lim="800000"/>
            <a:headEnd/>
            <a:tailEnd/>
          </a:ln>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ko-KR" altLang="en-US" sz="1800" b="0" i="0" u="none" strike="noStrike" cap="none" normalizeH="0" baseline="0" smtClean="0">
              <a:ln>
                <a:noFill/>
              </a:ln>
              <a:solidFill>
                <a:schemeClr val="tx1"/>
              </a:solidFill>
              <a:effectLst/>
              <a:latin typeface="Arial" charset="0"/>
              <a:ea typeface="굴림" pitchFamily="50" charset="-127"/>
            </a:endParaRPr>
          </a:p>
        </p:txBody>
      </p:sp>
      <p:sp>
        <p:nvSpPr>
          <p:cNvPr id="22" name="Rectangle 3"/>
          <p:cNvSpPr txBox="1">
            <a:spLocks noChangeArrowheads="1"/>
          </p:cNvSpPr>
          <p:nvPr/>
        </p:nvSpPr>
        <p:spPr>
          <a:xfrm>
            <a:off x="368300" y="1484784"/>
            <a:ext cx="9297988" cy="4749329"/>
          </a:xfrm>
          <a:prstGeom prst="rect">
            <a:avLst/>
          </a:prstGeom>
        </p:spPr>
        <p:txBody>
          <a:bodyPr/>
          <a:lstStyle>
            <a:lvl1pPr marL="341313" indent="-341313" algn="l" rtl="0" eaLnBrk="1" fontAlgn="base" latinLnBrk="1" hangingPunct="1">
              <a:spcBef>
                <a:spcPct val="20000"/>
              </a:spcBef>
              <a:spcAft>
                <a:spcPct val="0"/>
              </a:spcAft>
              <a:buChar char="•"/>
              <a:defRPr kumimoji="1" sz="3200">
                <a:solidFill>
                  <a:schemeClr val="tx1"/>
                </a:solidFill>
                <a:latin typeface="+mn-lt"/>
                <a:ea typeface="+mn-ea"/>
                <a:cs typeface="+mn-cs"/>
              </a:defRPr>
            </a:lvl1pPr>
            <a:lvl2pPr marL="741363" indent="-284163" algn="l" rtl="0" eaLnBrk="1" fontAlgn="base" latinLnBrk="1" hangingPunct="1">
              <a:spcBef>
                <a:spcPct val="20000"/>
              </a:spcBef>
              <a:spcAft>
                <a:spcPct val="0"/>
              </a:spcAft>
              <a:buChar char="–"/>
              <a:defRPr kumimoji="1" sz="2800">
                <a:solidFill>
                  <a:schemeClr val="tx1"/>
                </a:solidFill>
                <a:latin typeface="+mn-lt"/>
                <a:ea typeface="+mn-ea"/>
              </a:defRPr>
            </a:lvl2pPr>
            <a:lvl3pPr marL="1141413" indent="-227013" algn="l" rtl="0" eaLnBrk="1" fontAlgn="base" latinLnBrk="1" hangingPunct="1">
              <a:spcBef>
                <a:spcPct val="20000"/>
              </a:spcBef>
              <a:spcAft>
                <a:spcPct val="0"/>
              </a:spcAft>
              <a:buChar char="•"/>
              <a:defRPr kumimoji="1" sz="2400">
                <a:solidFill>
                  <a:schemeClr val="tx1"/>
                </a:solidFill>
                <a:latin typeface="+mn-lt"/>
                <a:ea typeface="+mn-ea"/>
              </a:defRPr>
            </a:lvl3pPr>
            <a:lvl4pPr marL="1598613" indent="-227013" algn="l" rtl="0" eaLnBrk="1" fontAlgn="base" latinLnBrk="1" hangingPunct="1">
              <a:spcBef>
                <a:spcPct val="20000"/>
              </a:spcBef>
              <a:spcAft>
                <a:spcPct val="0"/>
              </a:spcAft>
              <a:buChar char="–"/>
              <a:defRPr kumimoji="1" sz="2000">
                <a:solidFill>
                  <a:schemeClr val="tx1"/>
                </a:solidFill>
                <a:latin typeface="+mn-lt"/>
                <a:ea typeface="+mn-ea"/>
              </a:defRPr>
            </a:lvl4pPr>
            <a:lvl5pPr marL="2055813" indent="-227013" algn="l" rtl="0" eaLnBrk="1" fontAlgn="base" latinLnBrk="1" hangingPunct="1">
              <a:spcBef>
                <a:spcPct val="20000"/>
              </a:spcBef>
              <a:spcAft>
                <a:spcPct val="0"/>
              </a:spcAft>
              <a:buChar char="»"/>
              <a:defRPr kumimoji="1" sz="2000">
                <a:solidFill>
                  <a:schemeClr val="tx1"/>
                </a:solidFill>
                <a:latin typeface="+mn-lt"/>
                <a:ea typeface="+mn-ea"/>
              </a:defRPr>
            </a:lvl5pPr>
            <a:lvl6pPr marL="2514294" indent="-228572" algn="l" rtl="0" eaLnBrk="1" fontAlgn="base" latinLnBrk="1" hangingPunct="1">
              <a:spcBef>
                <a:spcPct val="20000"/>
              </a:spcBef>
              <a:spcAft>
                <a:spcPct val="0"/>
              </a:spcAft>
              <a:buChar char="»"/>
              <a:defRPr kumimoji="1" sz="2000">
                <a:solidFill>
                  <a:schemeClr val="tx1"/>
                </a:solidFill>
                <a:latin typeface="+mn-lt"/>
                <a:ea typeface="+mn-ea"/>
              </a:defRPr>
            </a:lvl6pPr>
            <a:lvl7pPr marL="2971439" indent="-228572" algn="l" rtl="0" eaLnBrk="1" fontAlgn="base" latinLnBrk="1" hangingPunct="1">
              <a:spcBef>
                <a:spcPct val="20000"/>
              </a:spcBef>
              <a:spcAft>
                <a:spcPct val="0"/>
              </a:spcAft>
              <a:buChar char="»"/>
              <a:defRPr kumimoji="1" sz="2000">
                <a:solidFill>
                  <a:schemeClr val="tx1"/>
                </a:solidFill>
                <a:latin typeface="+mn-lt"/>
                <a:ea typeface="+mn-ea"/>
              </a:defRPr>
            </a:lvl7pPr>
            <a:lvl8pPr marL="3428584" indent="-228572" algn="l" rtl="0" eaLnBrk="1" fontAlgn="base" latinLnBrk="1" hangingPunct="1">
              <a:spcBef>
                <a:spcPct val="20000"/>
              </a:spcBef>
              <a:spcAft>
                <a:spcPct val="0"/>
              </a:spcAft>
              <a:buChar char="»"/>
              <a:defRPr kumimoji="1" sz="2000">
                <a:solidFill>
                  <a:schemeClr val="tx1"/>
                </a:solidFill>
                <a:latin typeface="+mn-lt"/>
                <a:ea typeface="+mn-ea"/>
              </a:defRPr>
            </a:lvl8pPr>
            <a:lvl9pPr marL="3885727" indent="-228572" algn="l" rtl="0" eaLnBrk="1" fontAlgn="base" latinLnBrk="1" hangingPunct="1">
              <a:spcBef>
                <a:spcPct val="20000"/>
              </a:spcBef>
              <a:spcAft>
                <a:spcPct val="0"/>
              </a:spcAft>
              <a:buChar char="»"/>
              <a:defRPr kumimoji="1" sz="2000">
                <a:solidFill>
                  <a:schemeClr val="tx1"/>
                </a:solidFill>
                <a:latin typeface="+mn-lt"/>
                <a:ea typeface="+mn-ea"/>
              </a:defRPr>
            </a:lvl9pPr>
          </a:lstStyle>
          <a:p>
            <a:pPr hangingPunct="0"/>
            <a:r>
              <a:rPr lang="en-US" altLang="ko-KR" sz="2000" b="0" kern="0" dirty="0" smtClean="0">
                <a:latin typeface="Calibri" panose="020F0502020204030204" pitchFamily="34" charset="0"/>
                <a:cs typeface="Calibri" panose="020F0502020204030204" pitchFamily="34" charset="0"/>
              </a:rPr>
              <a:t>In</a:t>
            </a:r>
            <a:r>
              <a:rPr lang="en-US" altLang="ko-KR" sz="2000" dirty="0">
                <a:latin typeface="Calibri" panose="020F0502020204030204" pitchFamily="34" charset="0"/>
                <a:cs typeface="Calibri" panose="020F0502020204030204" pitchFamily="34" charset="0"/>
              </a:rPr>
              <a:t> </a:t>
            </a:r>
            <a:r>
              <a:rPr lang="en-US" altLang="ko-KR" sz="2000" b="0" kern="0" dirty="0">
                <a:latin typeface="Calibri" panose="020F0502020204030204" pitchFamily="34" charset="0"/>
                <a:cs typeface="Calibri" panose="020F0502020204030204" pitchFamily="34" charset="0"/>
              </a:rPr>
              <a:t>case of untrusted non-3GPP access, how to use </a:t>
            </a:r>
            <a:r>
              <a:rPr lang="en-US" altLang="ko-KR" sz="2000" b="0" kern="0" dirty="0" err="1">
                <a:latin typeface="Calibri" panose="020F0502020204030204" pitchFamily="34" charset="0"/>
                <a:cs typeface="Calibri" panose="020F0502020204030204" pitchFamily="34" charset="0"/>
              </a:rPr>
              <a:t>ngPDG</a:t>
            </a:r>
            <a:r>
              <a:rPr lang="en-US" altLang="ko-KR" sz="2000" b="0" kern="0" dirty="0">
                <a:latin typeface="Calibri" panose="020F0502020204030204" pitchFamily="34" charset="0"/>
                <a:cs typeface="Calibri" panose="020F0502020204030204" pitchFamily="34" charset="0"/>
              </a:rPr>
              <a:t> of </a:t>
            </a:r>
            <a:r>
              <a:rPr lang="en-US" altLang="ko-KR" sz="2000" b="0" kern="0" dirty="0" smtClean="0">
                <a:latin typeface="Calibri" panose="020F0502020204030204" pitchFamily="34" charset="0"/>
                <a:cs typeface="Calibri" panose="020F0502020204030204" pitchFamily="34" charset="0"/>
              </a:rPr>
              <a:t>HPLMN ?</a:t>
            </a:r>
          </a:p>
          <a:p>
            <a:pPr lvl="1" hangingPunct="0"/>
            <a:r>
              <a:rPr lang="en-US" altLang="ko-KR" sz="1600" b="0" kern="0" dirty="0" smtClean="0">
                <a:latin typeface="Calibri" panose="020F0502020204030204" pitchFamily="34" charset="0"/>
                <a:cs typeface="Calibri" panose="020F0502020204030204" pitchFamily="34" charset="0"/>
              </a:rPr>
              <a:t>Assuming initial attach via 3GPP access in VPLMN, and the serving MMF in VPLMN can be common MMF for the attach via non-3GPP access later.</a:t>
            </a:r>
          </a:p>
          <a:p>
            <a:pPr lvl="1" hangingPunct="0"/>
            <a:r>
              <a:rPr lang="en-US" altLang="ko-KR" sz="1600" b="0" kern="0" dirty="0" smtClean="0">
                <a:latin typeface="Calibri" panose="020F0502020204030204" pitchFamily="34" charset="0"/>
                <a:cs typeface="Calibri" panose="020F0502020204030204" pitchFamily="34" charset="0"/>
              </a:rPr>
              <a:t>When attaching via non-3GPP access, if the authentication is performed via </a:t>
            </a:r>
            <a:r>
              <a:rPr lang="en-US" altLang="ko-KR" sz="1600" b="0" kern="0" dirty="0" err="1" smtClean="0">
                <a:latin typeface="Calibri" panose="020F0502020204030204" pitchFamily="34" charset="0"/>
                <a:cs typeface="Calibri" panose="020F0502020204030204" pitchFamily="34" charset="0"/>
              </a:rPr>
              <a:t>ngPDG</a:t>
            </a:r>
            <a:r>
              <a:rPr lang="en-US" altLang="ko-KR" sz="1600" b="0" kern="0" dirty="0" smtClean="0">
                <a:latin typeface="Calibri" panose="020F0502020204030204" pitchFamily="34" charset="0"/>
                <a:cs typeface="Calibri" panose="020F0502020204030204" pitchFamily="34" charset="0"/>
              </a:rPr>
              <a:t> of HPLMN and the reallocation from MMF of HPLMN to common MMF of VPLMN is performed, </a:t>
            </a:r>
            <a:r>
              <a:rPr lang="en-US" altLang="ko-KR" sz="1600" b="0" kern="0" dirty="0" smtClean="0">
                <a:solidFill>
                  <a:srgbClr val="D60093"/>
                </a:solidFill>
                <a:latin typeface="Calibri" panose="020F0502020204030204" pitchFamily="34" charset="0"/>
                <a:cs typeface="Calibri" panose="020F0502020204030204" pitchFamily="34" charset="0"/>
              </a:rPr>
              <a:t>the NAS signaling is routed in the inefficient manner.</a:t>
            </a:r>
            <a:endParaRPr lang="en-GB" altLang="ko-KR" sz="1600" b="0" kern="0" dirty="0">
              <a:solidFill>
                <a:srgbClr val="D60093"/>
              </a:solidFill>
              <a:latin typeface="Calibri" panose="020F0502020204030204" pitchFamily="34" charset="0"/>
              <a:cs typeface="Calibri" panose="020F0502020204030204" pitchFamily="34" charset="0"/>
            </a:endParaRPr>
          </a:p>
          <a:p>
            <a:pPr latinLnBrk="0">
              <a:spcBef>
                <a:spcPct val="0"/>
              </a:spcBef>
              <a:spcAft>
                <a:spcPts val="600"/>
              </a:spcAft>
              <a:buFont typeface="Wingdings" pitchFamily="2" charset="2"/>
              <a:buChar char="v"/>
            </a:pPr>
            <a:endParaRPr lang="en-GB" altLang="ko-KR" sz="2000" b="0" kern="0" dirty="0">
              <a:latin typeface="Calibri" panose="020F0502020204030204" pitchFamily="34" charset="0"/>
              <a:cs typeface="Calibri" panose="020F0502020204030204" pitchFamily="34" charset="0"/>
            </a:endParaRPr>
          </a:p>
          <a:p>
            <a:pPr latinLnBrk="0">
              <a:spcBef>
                <a:spcPct val="0"/>
              </a:spcBef>
              <a:spcAft>
                <a:spcPts val="600"/>
              </a:spcAft>
              <a:buFont typeface="Wingdings" pitchFamily="2" charset="2"/>
              <a:buChar char="v"/>
            </a:pPr>
            <a:endParaRPr lang="en-GB" altLang="ko-KR" sz="2400" b="1" kern="0"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kern="0"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kern="0" dirty="0" smtClean="0">
              <a:latin typeface="Arial" pitchFamily="34" charset="0"/>
              <a:ea typeface="맑은 고딕" pitchFamily="50" charset="-127"/>
              <a:cs typeface="Arial" pitchFamily="34" charset="0"/>
            </a:endParaRPr>
          </a:p>
          <a:p>
            <a:pPr lvl="1" latinLnBrk="0">
              <a:spcBef>
                <a:spcPct val="0"/>
              </a:spcBef>
              <a:spcAft>
                <a:spcPts val="600"/>
              </a:spcAft>
            </a:pPr>
            <a:endParaRPr lang="en-US" altLang="ko-KR" sz="2000" b="0" kern="0" dirty="0" smtClean="0">
              <a:latin typeface="Arial" pitchFamily="34" charset="0"/>
              <a:ea typeface="맑은 고딕" pitchFamily="50" charset="-127"/>
              <a:cs typeface="Arial" pitchFamily="34" charset="0"/>
            </a:endParaRPr>
          </a:p>
          <a:p>
            <a:pPr latinLnBrk="0">
              <a:spcBef>
                <a:spcPct val="0"/>
              </a:spcBef>
              <a:spcAft>
                <a:spcPts val="600"/>
              </a:spcAft>
              <a:buFontTx/>
              <a:buNone/>
            </a:pPr>
            <a:r>
              <a:rPr lang="en-US" altLang="ko-KR" sz="2000" b="0" kern="0" dirty="0" smtClean="0">
                <a:latin typeface="Arial" pitchFamily="34" charset="0"/>
                <a:ea typeface="맑은 고딕" pitchFamily="50" charset="-127"/>
                <a:cs typeface="Arial" pitchFamily="34" charset="0"/>
              </a:rPr>
              <a:t> </a:t>
            </a:r>
          </a:p>
          <a:p>
            <a:pPr lvl="2" latinLnBrk="0">
              <a:spcBef>
                <a:spcPct val="0"/>
              </a:spcBef>
              <a:spcAft>
                <a:spcPts val="600"/>
              </a:spcAft>
            </a:pPr>
            <a:endParaRPr lang="en-US" altLang="ko-KR" sz="2000" b="0" kern="0" dirty="0" smtClean="0">
              <a:latin typeface="Arial" pitchFamily="34" charset="0"/>
              <a:ea typeface="맑은 고딕" pitchFamily="50" charset="-127"/>
              <a:cs typeface="Arial" pitchFamily="34" charset="0"/>
            </a:endParaRPr>
          </a:p>
        </p:txBody>
      </p:sp>
      <p:cxnSp>
        <p:nvCxnSpPr>
          <p:cNvPr id="11" name="직선 연결선 10"/>
          <p:cNvCxnSpPr/>
          <p:nvPr/>
        </p:nvCxnSpPr>
        <p:spPr bwMode="auto">
          <a:xfrm>
            <a:off x="5313040" y="3284984"/>
            <a:ext cx="0" cy="3167633"/>
          </a:xfrm>
          <a:prstGeom prst="line">
            <a:avLst/>
          </a:prstGeom>
          <a:solidFill>
            <a:schemeClr val="accent1"/>
          </a:solidFill>
          <a:ln w="9525" cap="flat" cmpd="sng" algn="ctr">
            <a:solidFill>
              <a:schemeClr val="tx1"/>
            </a:solidFill>
            <a:prstDash val="solid"/>
            <a:round/>
            <a:headEnd type="none" w="med" len="med"/>
            <a:tailEnd type="none" w="med" len="med"/>
          </a:ln>
          <a:effectLst/>
        </p:spPr>
      </p:cxnSp>
    </p:spTree>
    <p:extLst>
      <p:ext uri="{BB962C8B-B14F-4D97-AF65-F5344CB8AC3E}">
        <p14:creationId xmlns:p14="http://schemas.microsoft.com/office/powerpoint/2010/main" val="156523564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3" name="Rectangle 3"/>
          <p:cNvSpPr>
            <a:spLocks noGrp="1" noChangeArrowheads="1"/>
          </p:cNvSpPr>
          <p:nvPr>
            <p:ph type="body" idx="4294967295"/>
          </p:nvPr>
        </p:nvSpPr>
        <p:spPr>
          <a:xfrm>
            <a:off x="368300" y="1484784"/>
            <a:ext cx="9297988" cy="4749329"/>
          </a:xfrm>
          <a:prstGeom prst="rect">
            <a:avLst/>
          </a:prstGeom>
        </p:spPr>
        <p:txBody>
          <a:bodyPr/>
          <a:lstStyle/>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a:latin typeface="Calibri" panose="020F0502020204030204" pitchFamily="34" charset="0"/>
              <a:cs typeface="Calibri" panose="020F0502020204030204" pitchFamily="34" charset="0"/>
            </a:endParaRPr>
          </a:p>
          <a:p>
            <a:pPr latinLnBrk="0">
              <a:spcBef>
                <a:spcPct val="0"/>
              </a:spcBef>
              <a:spcAft>
                <a:spcPts val="600"/>
              </a:spcAft>
            </a:pPr>
            <a:endParaRPr lang="en-GB" altLang="ko-KR" sz="2200" dirty="0" smtClean="0">
              <a:latin typeface="Calibri" panose="020F0502020204030204" pitchFamily="34" charset="0"/>
              <a:cs typeface="Calibri" panose="020F0502020204030204" pitchFamily="34" charset="0"/>
            </a:endParaRPr>
          </a:p>
          <a:p>
            <a:pPr hangingPunct="0"/>
            <a:endParaRPr lang="en-GB" altLang="ko-KR" sz="2000" dirty="0" smtClean="0">
              <a:latin typeface="Calibri" panose="020F0502020204030204" pitchFamily="34" charset="0"/>
              <a:cs typeface="Calibri" panose="020F0502020204030204" pitchFamily="34" charset="0"/>
            </a:endParaRPr>
          </a:p>
          <a:p>
            <a:pPr hangingPunct="0"/>
            <a:endParaRPr lang="en-GB" altLang="ko-KR" sz="2000" dirty="0">
              <a:latin typeface="Calibri" panose="020F0502020204030204" pitchFamily="34" charset="0"/>
              <a:cs typeface="Calibri" panose="020F0502020204030204" pitchFamily="34" charset="0"/>
            </a:endParaRPr>
          </a:p>
          <a:p>
            <a:pPr hangingPunct="0"/>
            <a:r>
              <a:rPr lang="en-GB" altLang="ko-KR" sz="2000" dirty="0" smtClean="0">
                <a:latin typeface="Calibri" panose="020F0502020204030204" pitchFamily="34" charset="0"/>
                <a:cs typeface="Calibri" panose="020F0502020204030204" pitchFamily="34" charset="0"/>
              </a:rPr>
              <a:t>The </a:t>
            </a:r>
            <a:r>
              <a:rPr lang="en-GB" altLang="ko-KR" sz="2000" dirty="0">
                <a:latin typeface="Calibri" panose="020F0502020204030204" pitchFamily="34" charset="0"/>
                <a:cs typeface="Calibri" panose="020F0502020204030204" pitchFamily="34" charset="0"/>
              </a:rPr>
              <a:t>individual MM CP function per access network handles the signalling related to session managements via NG1 and it is similar to the existing EPS system (i.e. MME for 3GPP access and P-GW for non-3GPP access). </a:t>
            </a:r>
            <a:endParaRPr lang="ko-KR" altLang="ko-KR" sz="2000">
              <a:latin typeface="Calibri" panose="020F0502020204030204" pitchFamily="34" charset="0"/>
              <a:cs typeface="Calibri" panose="020F0502020204030204" pitchFamily="34" charset="0"/>
            </a:endParaRPr>
          </a:p>
          <a:p>
            <a:pPr marL="457200" lvl="1" indent="0">
              <a:buNone/>
            </a:pPr>
            <a:r>
              <a:rPr lang="en-US" altLang="ko-KR" sz="1600" dirty="0" smtClean="0">
                <a:solidFill>
                  <a:srgbClr val="D60093"/>
                </a:solidFill>
                <a:latin typeface="Calibri" panose="020F0502020204030204" pitchFamily="34" charset="0"/>
                <a:cs typeface="Calibri" panose="020F0502020204030204" pitchFamily="34" charset="0"/>
                <a:sym typeface="Wingdings" panose="05000000000000000000" pitchFamily="2" charset="2"/>
              </a:rPr>
              <a:t> No specific issues comparing to common CP solution. </a:t>
            </a:r>
            <a:endParaRPr lang="en-GB" altLang="ko-KR" sz="2200" dirty="0">
              <a:solidFill>
                <a:srgbClr val="D60093"/>
              </a:solidFill>
              <a:latin typeface="Calibri" panose="020F0502020204030204" pitchFamily="34" charset="0"/>
              <a:cs typeface="Calibri" panose="020F0502020204030204" pitchFamily="34" charset="0"/>
            </a:endParaRPr>
          </a:p>
          <a:p>
            <a:pPr lvl="1" latinLnBrk="0">
              <a:spcBef>
                <a:spcPct val="0"/>
              </a:spcBef>
              <a:spcAft>
                <a:spcPts val="600"/>
              </a:spcAft>
            </a:pPr>
            <a:endParaRPr lang="en-GB" altLang="ko-KR" sz="2000"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smtClean="0">
              <a:latin typeface="Arial" pitchFamily="34" charset="0"/>
              <a:ea typeface="맑은 고딕" pitchFamily="50" charset="-127"/>
              <a:cs typeface="Arial" pitchFamily="34" charset="0"/>
            </a:endParaRPr>
          </a:p>
          <a:p>
            <a:pPr latinLnBrk="0">
              <a:spcBef>
                <a:spcPct val="0"/>
              </a:spcBef>
              <a:spcAft>
                <a:spcPts val="600"/>
              </a:spcAft>
              <a:buFont typeface="Wingdings" pitchFamily="2" charset="2"/>
              <a:buChar char="v"/>
            </a:pPr>
            <a:endParaRPr lang="en-GB" altLang="ko-KR" sz="2400" b="1" dirty="0">
              <a:latin typeface="Arial" pitchFamily="34" charset="0"/>
              <a:ea typeface="맑은 고딕" pitchFamily="50" charset="-127"/>
              <a:cs typeface="Arial" pitchFamily="34" charset="0"/>
            </a:endParaRPr>
          </a:p>
          <a:p>
            <a:pPr lvl="1" latinLnBrk="0">
              <a:spcBef>
                <a:spcPct val="0"/>
              </a:spcBef>
              <a:spcAft>
                <a:spcPts val="600"/>
              </a:spcAft>
            </a:pPr>
            <a:endParaRPr lang="en-US" altLang="ko-KR" sz="2000" dirty="0" smtClean="0">
              <a:latin typeface="Arial" pitchFamily="34" charset="0"/>
              <a:ea typeface="맑은 고딕" pitchFamily="50" charset="-127"/>
              <a:cs typeface="Arial" pitchFamily="34" charset="0"/>
            </a:endParaRPr>
          </a:p>
          <a:p>
            <a:pPr eaLnBrk="1" latinLnBrk="0" hangingPunct="1">
              <a:spcBef>
                <a:spcPct val="0"/>
              </a:spcBef>
              <a:spcAft>
                <a:spcPts val="600"/>
              </a:spcAft>
              <a:buNone/>
            </a:pPr>
            <a:r>
              <a:rPr lang="en-US" altLang="ko-KR" sz="2000" dirty="0" smtClean="0">
                <a:latin typeface="Arial" pitchFamily="34" charset="0"/>
                <a:ea typeface="맑은 고딕" pitchFamily="50" charset="-127"/>
                <a:cs typeface="Arial" pitchFamily="34" charset="0"/>
              </a:rPr>
              <a:t> </a:t>
            </a:r>
          </a:p>
          <a:p>
            <a:pPr lvl="2" eaLnBrk="1" latinLnBrk="0" hangingPunct="1">
              <a:spcBef>
                <a:spcPct val="0"/>
              </a:spcBef>
              <a:spcAft>
                <a:spcPts val="600"/>
              </a:spcAft>
            </a:pPr>
            <a:endParaRPr lang="en-US" altLang="ko-KR" sz="2000" dirty="0" smtClean="0">
              <a:latin typeface="Arial" pitchFamily="34" charset="0"/>
              <a:ea typeface="맑은 고딕" pitchFamily="50" charset="-127"/>
              <a:cs typeface="Arial" pitchFamily="34" charset="0"/>
            </a:endParaRPr>
          </a:p>
        </p:txBody>
      </p:sp>
      <p:sp>
        <p:nvSpPr>
          <p:cNvPr id="4" name="Rectangle 9"/>
          <p:cNvSpPr txBox="1">
            <a:spLocks noChangeArrowheads="1"/>
          </p:cNvSpPr>
          <p:nvPr/>
        </p:nvSpPr>
        <p:spPr>
          <a:xfrm>
            <a:off x="6465168" y="188640"/>
            <a:ext cx="3168352" cy="504056"/>
          </a:xfrm>
          <a:prstGeom prst="rect">
            <a:avLst/>
          </a:prstGeom>
        </p:spPr>
        <p:txBody>
          <a:bodyPr/>
          <a:lstStyle/>
          <a:p>
            <a:pPr lvl="0" algn="r">
              <a:spcAft>
                <a:spcPts val="300"/>
              </a:spcAft>
              <a:defRPr/>
            </a:pPr>
            <a:r>
              <a:rPr lang="en-US" altLang="ko-KR" sz="1800" kern="0" dirty="0">
                <a:ea typeface="맑은 고딕" pitchFamily="50" charset="-127"/>
                <a:cs typeface="Arial" pitchFamily="34" charset="0"/>
              </a:rPr>
              <a:t>S2-166548</a:t>
            </a:r>
          </a:p>
        </p:txBody>
      </p:sp>
      <p:sp>
        <p:nvSpPr>
          <p:cNvPr id="5" name="Rectangle 5"/>
          <p:cNvSpPr txBox="1">
            <a:spLocks noChangeArrowheads="1"/>
          </p:cNvSpPr>
          <p:nvPr/>
        </p:nvSpPr>
        <p:spPr>
          <a:xfrm>
            <a:off x="508000" y="548680"/>
            <a:ext cx="8788400" cy="611187"/>
          </a:xfrm>
          <a:prstGeom prst="rect">
            <a:avLst/>
          </a:prstGeom>
        </p:spPr>
        <p:txBody>
          <a:bodyPr/>
          <a:lstStyle>
            <a:lvl1pPr eaLnBrk="1" hangingPunct="1">
              <a:defRPr sz="3200">
                <a:solidFill>
                  <a:srgbClr val="C5003D"/>
                </a:solidFill>
                <a:latin typeface="Calibri" panose="020F0502020204030204" pitchFamily="34" charset="0"/>
                <a:ea typeface="맑은 고딕" pitchFamily="50" charset="-127"/>
                <a:cs typeface="Calibri" panose="020F0502020204030204" pitchFamily="34" charset="0"/>
              </a:defRPr>
            </a:lvl1pPr>
            <a:lvl2pPr eaLnBrk="1" hangingPunct="1">
              <a:defRPr sz="4400">
                <a:solidFill>
                  <a:schemeClr val="tx2"/>
                </a:solidFill>
                <a:latin typeface="굴림" pitchFamily="50" charset="-127"/>
                <a:ea typeface="굴림" pitchFamily="50" charset="-127"/>
              </a:defRPr>
            </a:lvl2pPr>
            <a:lvl3pPr eaLnBrk="1" hangingPunct="1">
              <a:defRPr sz="4400">
                <a:solidFill>
                  <a:schemeClr val="tx2"/>
                </a:solidFill>
                <a:latin typeface="굴림" pitchFamily="50" charset="-127"/>
                <a:ea typeface="굴림" pitchFamily="50" charset="-127"/>
              </a:defRPr>
            </a:lvl3pPr>
            <a:lvl4pPr eaLnBrk="1" hangingPunct="1">
              <a:defRPr sz="4400">
                <a:solidFill>
                  <a:schemeClr val="tx2"/>
                </a:solidFill>
                <a:latin typeface="굴림" pitchFamily="50" charset="-127"/>
                <a:ea typeface="굴림" pitchFamily="50" charset="-127"/>
              </a:defRPr>
            </a:lvl4pPr>
            <a:lvl5pPr eaLnBrk="1" hangingPunct="1">
              <a:defRPr sz="4400">
                <a:solidFill>
                  <a:schemeClr val="tx2"/>
                </a:solidFill>
                <a:latin typeface="굴림" pitchFamily="50" charset="-127"/>
                <a:ea typeface="굴림" pitchFamily="50" charset="-127"/>
              </a:defRPr>
            </a:lvl5pPr>
            <a:lvl6pPr marL="457145" algn="ctr" fontAlgn="base">
              <a:spcBef>
                <a:spcPct val="0"/>
              </a:spcBef>
              <a:spcAft>
                <a:spcPct val="0"/>
              </a:spcAft>
              <a:defRPr sz="4400">
                <a:solidFill>
                  <a:schemeClr val="tx2"/>
                </a:solidFill>
                <a:latin typeface="굴림" pitchFamily="50" charset="-127"/>
                <a:ea typeface="굴림" pitchFamily="50" charset="-127"/>
              </a:defRPr>
            </a:lvl6pPr>
            <a:lvl7pPr marL="914290" algn="ctr" fontAlgn="base">
              <a:spcBef>
                <a:spcPct val="0"/>
              </a:spcBef>
              <a:spcAft>
                <a:spcPct val="0"/>
              </a:spcAft>
              <a:defRPr sz="4400">
                <a:solidFill>
                  <a:schemeClr val="tx2"/>
                </a:solidFill>
                <a:latin typeface="굴림" pitchFamily="50" charset="-127"/>
                <a:ea typeface="굴림" pitchFamily="50" charset="-127"/>
              </a:defRPr>
            </a:lvl7pPr>
            <a:lvl8pPr marL="1371433" algn="ctr" fontAlgn="base">
              <a:spcBef>
                <a:spcPct val="0"/>
              </a:spcBef>
              <a:spcAft>
                <a:spcPct val="0"/>
              </a:spcAft>
              <a:defRPr sz="4400">
                <a:solidFill>
                  <a:schemeClr val="tx2"/>
                </a:solidFill>
                <a:latin typeface="굴림" pitchFamily="50" charset="-127"/>
                <a:ea typeface="굴림" pitchFamily="50" charset="-127"/>
              </a:defRPr>
            </a:lvl8pPr>
            <a:lvl9pPr marL="1828578" algn="ctr" fontAlgn="base">
              <a:spcBef>
                <a:spcPct val="0"/>
              </a:spcBef>
              <a:spcAft>
                <a:spcPct val="0"/>
              </a:spcAft>
              <a:defRPr sz="4400">
                <a:solidFill>
                  <a:schemeClr val="tx2"/>
                </a:solidFill>
                <a:latin typeface="굴림" pitchFamily="50" charset="-127"/>
                <a:ea typeface="굴림" pitchFamily="50" charset="-127"/>
              </a:defRPr>
            </a:lvl9pPr>
          </a:lstStyle>
          <a:p>
            <a:r>
              <a:rPr lang="en-US" altLang="ko-KR" dirty="0" smtClean="0"/>
              <a:t>6.4.24 Individual MM CP solution</a:t>
            </a:r>
            <a:endParaRPr lang="en-US" altLang="ko-KR" dirty="0"/>
          </a:p>
        </p:txBody>
      </p:sp>
      <p:sp>
        <p:nvSpPr>
          <p:cNvPr id="6" name="슬라이드 번호 개체 틀 1"/>
          <p:cNvSpPr txBox="1">
            <a:spLocks/>
          </p:cNvSpPr>
          <p:nvPr/>
        </p:nvSpPr>
        <p:spPr>
          <a:xfrm>
            <a:off x="9505627" y="6524625"/>
            <a:ext cx="415925" cy="311150"/>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fld id="{39120C37-5E2D-4B35-B9F2-FCC2BADE2A39}" type="slidenum">
              <a:rPr kumimoji="1" lang="ko-KR" altLang="en-US" sz="1100" b="1" i="0" u="none" strike="noStrike" kern="1200" cap="none" spc="0" normalizeH="0" baseline="0" noProof="0" smtClean="0">
                <a:ln>
                  <a:noFill/>
                </a:ln>
                <a:solidFill>
                  <a:schemeClr val="tx1"/>
                </a:solidFill>
                <a:effectLst/>
                <a:uLnTx/>
                <a:uFillTx/>
                <a:latin typeface="Arial" pitchFamily="34" charset="0"/>
                <a:ea typeface="돋움" pitchFamily="50" charset="-127"/>
                <a:cs typeface="+mn-cs"/>
              </a:rPr>
              <a:pPr marL="0" marR="0" lvl="0" indent="0" algn="ctr" defTabSz="914400" rtl="0" eaLnBrk="1" fontAlgn="base" latinLnBrk="1" hangingPunct="1">
                <a:lnSpc>
                  <a:spcPct val="100000"/>
                </a:lnSpc>
                <a:spcBef>
                  <a:spcPct val="0"/>
                </a:spcBef>
                <a:spcAft>
                  <a:spcPct val="0"/>
                </a:spcAft>
                <a:buClrTx/>
                <a:buSzTx/>
                <a:buFontTx/>
                <a:buNone/>
                <a:tabLst/>
                <a:defRPr/>
              </a:pPr>
              <a:t>6</a:t>
            </a:fld>
            <a:endParaRPr kumimoji="1" lang="en-US" altLang="ko-KR" sz="1100" b="1" i="0" u="none" strike="noStrike" kern="1200" cap="none" spc="0" normalizeH="0" baseline="0" noProof="0" dirty="0">
              <a:ln>
                <a:noFill/>
              </a:ln>
              <a:solidFill>
                <a:schemeClr val="tx1"/>
              </a:solidFill>
              <a:effectLst/>
              <a:uLnTx/>
              <a:uFillTx/>
              <a:latin typeface="Arial" pitchFamily="34" charset="0"/>
              <a:ea typeface="돋움" pitchFamily="50" charset="-127"/>
              <a:cs typeface="+mn-cs"/>
            </a:endParaRPr>
          </a:p>
        </p:txBody>
      </p:sp>
      <p:sp>
        <p:nvSpPr>
          <p:cNvPr id="14" name="Rectangle 5"/>
          <p:cNvSpPr>
            <a:spLocks noChangeArrowheads="1"/>
          </p:cNvSpPr>
          <p:nvPr/>
        </p:nvSpPr>
        <p:spPr bwMode="auto">
          <a:xfrm>
            <a:off x="272480" y="1126082"/>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17" name="Rectangle 8"/>
          <p:cNvSpPr>
            <a:spLocks noChangeArrowheads="1"/>
          </p:cNvSpPr>
          <p:nvPr/>
        </p:nvSpPr>
        <p:spPr bwMode="auto">
          <a:xfrm>
            <a:off x="0" y="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sp>
        <p:nvSpPr>
          <p:cNvPr id="2" name="Rectangle 2"/>
          <p:cNvSpPr>
            <a:spLocks noChangeArrowheads="1"/>
          </p:cNvSpPr>
          <p:nvPr/>
        </p:nvSpPr>
        <p:spPr bwMode="auto">
          <a:xfrm>
            <a:off x="200472" y="794147"/>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3" name="개체 2"/>
          <p:cNvGraphicFramePr>
            <a:graphicFrameLocks noChangeAspect="1"/>
          </p:cNvGraphicFramePr>
          <p:nvPr>
            <p:extLst>
              <p:ext uri="{D42A27DB-BD31-4B8C-83A1-F6EECF244321}">
                <p14:modId xmlns:p14="http://schemas.microsoft.com/office/powerpoint/2010/main" val="3909414767"/>
              </p:ext>
            </p:extLst>
          </p:nvPr>
        </p:nvGraphicFramePr>
        <p:xfrm>
          <a:off x="200472" y="1510153"/>
          <a:ext cx="4484107" cy="2588672"/>
        </p:xfrm>
        <a:graphic>
          <a:graphicData uri="http://schemas.openxmlformats.org/presentationml/2006/ole">
            <mc:AlternateContent xmlns:mc="http://schemas.openxmlformats.org/markup-compatibility/2006">
              <mc:Choice xmlns:v="urn:schemas-microsoft-com:vml" Requires="v">
                <p:oleObj spid="_x0000_s2108" r:id="rId4" imgW="5974800" imgH="3468960" progId="Visio.Drawing.11">
                  <p:embed/>
                </p:oleObj>
              </mc:Choice>
              <mc:Fallback>
                <p:oleObj r:id="rId4" imgW="5974800" imgH="3468960" progId="Visio.Drawing.11">
                  <p:embed/>
                  <p:pic>
                    <p:nvPicPr>
                      <p:cNvPr id="0" name="Object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0472" y="1510153"/>
                        <a:ext cx="4484107" cy="2588672"/>
                      </a:xfrm>
                      <a:prstGeom prst="rect">
                        <a:avLst/>
                      </a:prstGeom>
                      <a:noFill/>
                    </p:spPr>
                  </p:pic>
                </p:oleObj>
              </mc:Fallback>
            </mc:AlternateContent>
          </a:graphicData>
        </a:graphic>
      </p:graphicFrame>
      <p:sp>
        <p:nvSpPr>
          <p:cNvPr id="7" name="Rectangle 3"/>
          <p:cNvSpPr>
            <a:spLocks noChangeArrowheads="1"/>
          </p:cNvSpPr>
          <p:nvPr/>
        </p:nvSpPr>
        <p:spPr bwMode="auto">
          <a:xfrm>
            <a:off x="200472" y="4253026"/>
            <a:ext cx="482453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Figure 6.4.</a:t>
            </a:r>
            <a:r>
              <a:rPr kumimoji="0" lang="ko-KR" altLang="zh-CN"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24</a:t>
            </a: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.1-1: Multiple PDU sessions via different accesses </a:t>
            </a:r>
            <a:endParaRPr kumimoji="0" lang="en-US" altLang="ko-KR"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the different data networks</a:t>
            </a:r>
            <a:endParaRPr kumimoji="0" lang="ko-KR" altLang="ja-JP" sz="1800" b="0" i="0" u="none" strike="noStrike" cap="none" normalizeH="0" baseline="0" dirty="0" smtClean="0">
              <a:ln>
                <a:noFill/>
              </a:ln>
              <a:solidFill>
                <a:schemeClr val="tx1"/>
              </a:solidFill>
              <a:effectLst/>
              <a:latin typeface="Arial" panose="020B0604020202020204" pitchFamily="34" charset="0"/>
            </a:endParaRPr>
          </a:p>
        </p:txBody>
      </p:sp>
      <p:sp>
        <p:nvSpPr>
          <p:cNvPr id="12" name="Rectangle 8"/>
          <p:cNvSpPr>
            <a:spLocks noChangeArrowheads="1"/>
          </p:cNvSpPr>
          <p:nvPr/>
        </p:nvSpPr>
        <p:spPr bwMode="auto">
          <a:xfrm>
            <a:off x="0" y="0"/>
            <a:ext cx="9906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ko-KR" altLang="en-US"/>
          </a:p>
        </p:txBody>
      </p:sp>
      <p:graphicFrame>
        <p:nvGraphicFramePr>
          <p:cNvPr id="13" name="개체 12"/>
          <p:cNvGraphicFramePr>
            <a:graphicFrameLocks noChangeAspect="1"/>
          </p:cNvGraphicFramePr>
          <p:nvPr>
            <p:extLst>
              <p:ext uri="{D42A27DB-BD31-4B8C-83A1-F6EECF244321}">
                <p14:modId xmlns:p14="http://schemas.microsoft.com/office/powerpoint/2010/main" val="543875781"/>
              </p:ext>
            </p:extLst>
          </p:nvPr>
        </p:nvGraphicFramePr>
        <p:xfrm>
          <a:off x="4962597" y="1472595"/>
          <a:ext cx="4511728" cy="2626230"/>
        </p:xfrm>
        <a:graphic>
          <a:graphicData uri="http://schemas.openxmlformats.org/presentationml/2006/ole">
            <mc:AlternateContent xmlns:mc="http://schemas.openxmlformats.org/markup-compatibility/2006">
              <mc:Choice xmlns:v="urn:schemas-microsoft-com:vml" Requires="v">
                <p:oleObj spid="_x0000_s2109" r:id="rId6" imgW="5974800" imgH="3468960" progId="Visio.Drawing.11">
                  <p:embed/>
                </p:oleObj>
              </mc:Choice>
              <mc:Fallback>
                <p:oleObj r:id="rId6" imgW="5974800" imgH="3468960" progId="Visio.Drawing.11">
                  <p:embed/>
                  <p:pic>
                    <p:nvPicPr>
                      <p:cNvPr id="0" name="Object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62597" y="1472595"/>
                        <a:ext cx="4511728" cy="2626230"/>
                      </a:xfrm>
                      <a:prstGeom prst="rect">
                        <a:avLst/>
                      </a:prstGeom>
                      <a:noFill/>
                    </p:spPr>
                  </p:pic>
                </p:oleObj>
              </mc:Fallback>
            </mc:AlternateContent>
          </a:graphicData>
        </a:graphic>
      </p:graphicFrame>
      <p:sp>
        <p:nvSpPr>
          <p:cNvPr id="20" name="Rectangle 9"/>
          <p:cNvSpPr>
            <a:spLocks noChangeArrowheads="1"/>
          </p:cNvSpPr>
          <p:nvPr/>
        </p:nvSpPr>
        <p:spPr bwMode="auto">
          <a:xfrm>
            <a:off x="5332116" y="4253026"/>
            <a:ext cx="402706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Figure 6.4.</a:t>
            </a:r>
            <a:r>
              <a:rPr kumimoji="0" lang="ko-KR" altLang="zh-CN"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24</a:t>
            </a: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.1-2: Multiple PDU sessions via different accesses </a:t>
            </a:r>
            <a:endParaRPr kumimoji="0" lang="en-US" altLang="ko-KR"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to th</a:t>
            </a:r>
            <a:r>
              <a:rPr kumimoji="0" lang="en-US" altLang="ko-KR"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e</a:t>
            </a:r>
            <a:r>
              <a:rPr kumimoji="0" lang="ko-KR" altLang="ja-JP" sz="1000" b="1" i="0" u="none" strike="noStrike" cap="none" normalizeH="0" baseline="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 </a:t>
            </a:r>
            <a:r>
              <a:rPr kumimoji="0" lang="ko-KR" altLang="ja-JP" sz="1000" b="1" i="0" u="none" strike="noStrike" cap="none" normalizeH="0" baseline="0" dirty="0" smtClean="0">
                <a:ln>
                  <a:noFill/>
                </a:ln>
                <a:solidFill>
                  <a:srgbClr val="000000"/>
                </a:solidFill>
                <a:effectLst/>
                <a:latin typeface="Arial" panose="020B0604020202020204" pitchFamily="34" charset="0"/>
                <a:ea typeface="Times New Roman" panose="02020603050405020304" pitchFamily="18" charset="0"/>
                <a:cs typeface="Arial" panose="020B0604020202020204" pitchFamily="34" charset="0"/>
              </a:rPr>
              <a:t>same network</a:t>
            </a:r>
            <a:endParaRPr kumimoji="0" lang="ko-KR" altLang="ja-JP" sz="1800" b="0" i="0" u="none" strike="noStrike" cap="none" normalizeH="0" baseline="0" dirty="0" smtClean="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90685946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9"/>
          <p:cNvSpPr txBox="1">
            <a:spLocks noChangeArrowheads="1"/>
          </p:cNvSpPr>
          <p:nvPr/>
        </p:nvSpPr>
        <p:spPr>
          <a:xfrm>
            <a:off x="6465168" y="188640"/>
            <a:ext cx="3168352" cy="504056"/>
          </a:xfrm>
          <a:prstGeom prst="rect">
            <a:avLst/>
          </a:prstGeom>
        </p:spPr>
        <p:txBody>
          <a:bodyPr/>
          <a:lstStyle/>
          <a:p>
            <a:pPr lvl="0" algn="r">
              <a:spcAft>
                <a:spcPts val="300"/>
              </a:spcAft>
              <a:defRPr/>
            </a:pPr>
            <a:r>
              <a:rPr lang="en-US" altLang="ko-KR" sz="1800" kern="0" dirty="0">
                <a:ea typeface="맑은 고딕" pitchFamily="50" charset="-127"/>
                <a:cs typeface="Arial" pitchFamily="34" charset="0"/>
              </a:rPr>
              <a:t>S2-166548</a:t>
            </a:r>
          </a:p>
        </p:txBody>
      </p:sp>
      <p:sp>
        <p:nvSpPr>
          <p:cNvPr id="5" name="Rectangle 5"/>
          <p:cNvSpPr txBox="1">
            <a:spLocks noChangeArrowheads="1"/>
          </p:cNvSpPr>
          <p:nvPr/>
        </p:nvSpPr>
        <p:spPr>
          <a:xfrm>
            <a:off x="508000" y="548680"/>
            <a:ext cx="8788400" cy="611187"/>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r>
              <a:rPr kumimoji="1" lang="en-US" altLang="ko-KR" sz="3200" b="1" i="0" u="none" strike="noStrike" kern="0" cap="none" spc="0" normalizeH="0" baseline="0" noProof="0" dirty="0" smtClean="0">
                <a:ln>
                  <a:noFill/>
                </a:ln>
                <a:solidFill>
                  <a:srgbClr val="C5003D"/>
                </a:solidFill>
                <a:effectLst/>
                <a:uLnTx/>
                <a:uFillTx/>
                <a:latin typeface="Calibri" panose="020F0502020204030204" pitchFamily="34" charset="0"/>
                <a:ea typeface="맑은 고딕" pitchFamily="50" charset="-127"/>
                <a:cs typeface="Calibri" panose="020F0502020204030204" pitchFamily="34" charset="0"/>
              </a:rPr>
              <a:t>Proposal</a:t>
            </a:r>
            <a:endParaRPr kumimoji="1" lang="en-US" altLang="ko-KR" sz="4400" b="1" i="0" u="none" strike="noStrike" kern="0" cap="none" spc="0" normalizeH="0" baseline="0" noProof="0" dirty="0" smtClean="0">
              <a:ln>
                <a:noFill/>
              </a:ln>
              <a:solidFill>
                <a:srgbClr val="C5003D"/>
              </a:solidFill>
              <a:effectLst/>
              <a:uLnTx/>
              <a:uFillTx/>
              <a:latin typeface="Calibri" panose="020F0502020204030204" pitchFamily="34" charset="0"/>
              <a:ea typeface="맑은 고딕" pitchFamily="50" charset="-127"/>
              <a:cs typeface="Calibri" panose="020F0502020204030204" pitchFamily="34" charset="0"/>
            </a:endParaRPr>
          </a:p>
        </p:txBody>
      </p:sp>
      <p:sp>
        <p:nvSpPr>
          <p:cNvPr id="6" name="Rectangle 3"/>
          <p:cNvSpPr txBox="1">
            <a:spLocks noChangeArrowheads="1"/>
          </p:cNvSpPr>
          <p:nvPr/>
        </p:nvSpPr>
        <p:spPr>
          <a:xfrm>
            <a:off x="368300" y="1484784"/>
            <a:ext cx="9297988" cy="4749329"/>
          </a:xfrm>
          <a:prstGeom prst="rect">
            <a:avLst/>
          </a:prstGeom>
        </p:spPr>
        <p:txBody>
          <a:bodyPr/>
          <a:lstStyle/>
          <a:p>
            <a:pPr marL="341313" marR="0" lvl="0" indent="-341313" algn="l" defTabSz="914400" rtl="0" eaLnBrk="1" fontAlgn="base" latinLnBrk="0" hangingPunct="1">
              <a:lnSpc>
                <a:spcPct val="100000"/>
              </a:lnSpc>
              <a:spcBef>
                <a:spcPct val="0"/>
              </a:spcBef>
              <a:spcAft>
                <a:spcPts val="600"/>
              </a:spcAft>
              <a:buClrTx/>
              <a:buSzTx/>
              <a:buFontTx/>
              <a:buChar char="•"/>
              <a:tabLst/>
              <a:defRPr/>
            </a:pPr>
            <a:endParaRPr kumimoji="1" lang="en-US" altLang="ko-KR" sz="2000" b="0" i="0" u="none" strike="noStrike" kern="0" cap="none" spc="0" normalizeH="0" baseline="0" noProof="0" dirty="0" smtClean="0">
              <a:ln>
                <a:noFill/>
              </a:ln>
              <a:solidFill>
                <a:schemeClr val="tx1"/>
              </a:solidFill>
              <a:effectLst/>
              <a:uLnTx/>
              <a:uFillTx/>
              <a:ea typeface="맑은 고딕" pitchFamily="50" charset="-127"/>
              <a:cs typeface="Arial" pitchFamily="34" charset="0"/>
            </a:endParaRPr>
          </a:p>
          <a:p>
            <a:pPr marL="341313" indent="-341313" algn="l" latinLnBrk="0">
              <a:spcAft>
                <a:spcPts val="600"/>
              </a:spcAft>
              <a:buFont typeface="Wingdings" pitchFamily="2" charset="2"/>
              <a:buChar char="v"/>
            </a:pPr>
            <a:r>
              <a:rPr lang="en-US" altLang="ko-KR" sz="2400" b="0" kern="0" dirty="0" smtClean="0">
                <a:latin typeface="Calibri" panose="020F0502020204030204" pitchFamily="34" charset="0"/>
                <a:ea typeface="맑은 고딕" pitchFamily="50" charset="-127"/>
                <a:cs typeface="Calibri" panose="020F0502020204030204" pitchFamily="34" charset="0"/>
              </a:rPr>
              <a:t>We propose to select the individual MM CP function per access network.</a:t>
            </a:r>
          </a:p>
          <a:p>
            <a:pPr marL="341313" indent="-341313" algn="l" latinLnBrk="0">
              <a:spcAft>
                <a:spcPts val="600"/>
              </a:spcAft>
              <a:buFont typeface="Wingdings" pitchFamily="2" charset="2"/>
              <a:buChar char="v"/>
            </a:pPr>
            <a:r>
              <a:rPr lang="en-US" altLang="ko-KR" sz="2400" b="0" kern="0" dirty="0" smtClean="0">
                <a:latin typeface="Calibri" panose="020F0502020204030204" pitchFamily="34" charset="0"/>
                <a:ea typeface="맑은 고딕" pitchFamily="50" charset="-127"/>
                <a:cs typeface="Calibri" panose="020F0502020204030204" pitchFamily="34" charset="0"/>
              </a:rPr>
              <a:t>We propose to update the interim agreements as follows;</a:t>
            </a:r>
          </a:p>
          <a:p>
            <a:pPr latinLnBrk="0">
              <a:spcAft>
                <a:spcPts val="600"/>
              </a:spcAft>
            </a:pPr>
            <a:r>
              <a:rPr lang="en-US" altLang="ko-KR" sz="2200" b="0" dirty="0">
                <a:latin typeface="Calibri" panose="020F0502020204030204" pitchFamily="34" charset="0"/>
                <a:cs typeface="Calibri" panose="020F0502020204030204" pitchFamily="34" charset="0"/>
              </a:rPr>
              <a:t>8.6.4 Interim agreements on Session Management and Service Continuity </a:t>
            </a:r>
          </a:p>
          <a:p>
            <a:pPr marL="457200" lvl="1" indent="0" algn="l" hangingPunct="0">
              <a:buNone/>
            </a:pPr>
            <a:r>
              <a:rPr lang="en-GB" altLang="ko-KR" sz="1800" dirty="0">
                <a:latin typeface="Calibri" panose="020F0502020204030204" pitchFamily="34" charset="0"/>
                <a:cs typeface="Calibri" panose="020F0502020204030204" pitchFamily="34" charset="0"/>
              </a:rPr>
              <a:t>Interim agreements for MM and SM interaction </a:t>
            </a:r>
          </a:p>
          <a:p>
            <a:pPr marL="800100" lvl="1" indent="-342900" algn="l" hangingPunct="0">
              <a:buFont typeface="+mj-lt"/>
              <a:buAutoNum type="arabicPeriod"/>
            </a:pPr>
            <a:r>
              <a:rPr lang="x-none" altLang="ko-KR" sz="1800" b="0" dirty="0">
                <a:latin typeface="Calibri" panose="020F0502020204030204" pitchFamily="34" charset="0"/>
                <a:cs typeface="Calibri" panose="020F0502020204030204" pitchFamily="34" charset="0"/>
              </a:rPr>
              <a:t>A single NG1 NAS connection is used for both MM and SM-related messages and procedures </a:t>
            </a:r>
            <a:r>
              <a:rPr lang="en-US" altLang="ko-KR" sz="1800" b="0" u="sng" dirty="0" smtClean="0">
                <a:solidFill>
                  <a:srgbClr val="FF0000"/>
                </a:solidFill>
                <a:latin typeface="Calibri" panose="020F0502020204030204" pitchFamily="34" charset="0"/>
                <a:cs typeface="Calibri" panose="020F0502020204030204" pitchFamily="34" charset="0"/>
              </a:rPr>
              <a:t>per access network </a:t>
            </a:r>
            <a:r>
              <a:rPr lang="x-none" altLang="ko-KR" sz="1800" b="0" dirty="0" smtClean="0">
                <a:latin typeface="Calibri" panose="020F0502020204030204" pitchFamily="34" charset="0"/>
                <a:cs typeface="Calibri" panose="020F0502020204030204" pitchFamily="34" charset="0"/>
              </a:rPr>
              <a:t>for </a:t>
            </a:r>
            <a:r>
              <a:rPr lang="x-none" altLang="ko-KR" sz="1800" b="0" dirty="0">
                <a:latin typeface="Calibri" panose="020F0502020204030204" pitchFamily="34" charset="0"/>
                <a:cs typeface="Calibri" panose="020F0502020204030204" pitchFamily="34" charset="0"/>
              </a:rPr>
              <a:t>a UE. The single NG1 termination point is located in </a:t>
            </a:r>
            <a:r>
              <a:rPr lang="x-none" altLang="ko-KR" sz="1800" b="0" dirty="0" smtClean="0">
                <a:latin typeface="Calibri" panose="020F0502020204030204" pitchFamily="34" charset="0"/>
                <a:cs typeface="Calibri" panose="020F0502020204030204" pitchFamily="34" charset="0"/>
              </a:rPr>
              <a:t>MM</a:t>
            </a:r>
            <a:r>
              <a:rPr lang="en-US" altLang="ko-KR" sz="1800" b="0" dirty="0" smtClean="0">
                <a:latin typeface="Calibri" panose="020F0502020204030204" pitchFamily="34" charset="0"/>
                <a:cs typeface="Calibri" panose="020F0502020204030204" pitchFamily="34" charset="0"/>
              </a:rPr>
              <a:t> </a:t>
            </a:r>
            <a:r>
              <a:rPr lang="en-US" altLang="ko-KR" sz="1800" b="0" u="sng" dirty="0">
                <a:solidFill>
                  <a:srgbClr val="FF0000"/>
                </a:solidFill>
                <a:latin typeface="Calibri" panose="020F0502020204030204" pitchFamily="34" charset="0"/>
                <a:cs typeface="Calibri" panose="020F0502020204030204" pitchFamily="34" charset="0"/>
              </a:rPr>
              <a:t>per access </a:t>
            </a:r>
            <a:r>
              <a:rPr lang="en-US" altLang="ko-KR" sz="1800" b="0" u="sng" dirty="0" smtClean="0">
                <a:solidFill>
                  <a:srgbClr val="FF0000"/>
                </a:solidFill>
                <a:latin typeface="Calibri" panose="020F0502020204030204" pitchFamily="34" charset="0"/>
                <a:cs typeface="Calibri" panose="020F0502020204030204" pitchFamily="34" charset="0"/>
              </a:rPr>
              <a:t>network</a:t>
            </a:r>
            <a:r>
              <a:rPr lang="x-none" altLang="ko-KR" sz="1800" b="0" dirty="0" smtClean="0">
                <a:latin typeface="Calibri" panose="020F0502020204030204" pitchFamily="34" charset="0"/>
                <a:cs typeface="Calibri" panose="020F0502020204030204" pitchFamily="34" charset="0"/>
              </a:rPr>
              <a:t>.</a:t>
            </a:r>
            <a:endParaRPr lang="ko-KR" altLang="ko-KR" sz="1800" b="0" dirty="0">
              <a:latin typeface="Calibri" panose="020F0502020204030204" pitchFamily="34" charset="0"/>
              <a:cs typeface="Calibri" panose="020F0502020204030204" pitchFamily="34" charset="0"/>
            </a:endParaRPr>
          </a:p>
          <a:p>
            <a:pPr marL="400050" lvl="1" indent="0" algn="l" hangingPunct="0">
              <a:buNone/>
            </a:pPr>
            <a:r>
              <a:rPr lang="en-US" altLang="ko-KR" sz="1400" b="0" dirty="0">
                <a:latin typeface="Calibri" panose="020F0502020204030204" pitchFamily="34" charset="0"/>
                <a:cs typeface="Calibri" panose="020F0502020204030204" pitchFamily="34" charset="0"/>
              </a:rPr>
              <a:t>          </a:t>
            </a:r>
            <a:r>
              <a:rPr lang="x-none" altLang="ko-KR" sz="1400" b="0" strike="sngStrike" dirty="0">
                <a:solidFill>
                  <a:srgbClr val="FF0000"/>
                </a:solidFill>
                <a:latin typeface="Calibri" panose="020F0502020204030204" pitchFamily="34" charset="0"/>
                <a:cs typeface="Calibri" panose="020F0502020204030204" pitchFamily="34" charset="0"/>
              </a:rPr>
              <a:t>Editor notes: This is applied for UE only registered via 3GPP access. The case of UE registered via non-3GPP is FFS.</a:t>
            </a:r>
            <a:endParaRPr lang="ko-KR" altLang="ko-KR" sz="1400" b="0" strike="sngStrike" dirty="0">
              <a:solidFill>
                <a:srgbClr val="FF0000"/>
              </a:solidFill>
              <a:latin typeface="Calibri" panose="020F0502020204030204" pitchFamily="34" charset="0"/>
              <a:cs typeface="Calibri" panose="020F0502020204030204" pitchFamily="34" charset="0"/>
            </a:endParaRPr>
          </a:p>
          <a:p>
            <a:pPr marL="457200" lvl="1" indent="0" algn="l" hangingPunct="0">
              <a:buNone/>
            </a:pPr>
            <a:r>
              <a:rPr lang="en-US" altLang="ko-KR" sz="2200" b="0" dirty="0" smtClean="0">
                <a:latin typeface="Calibri" panose="020F0502020204030204" pitchFamily="34" charset="0"/>
                <a:cs typeface="Calibri" panose="020F0502020204030204" pitchFamily="34" charset="0"/>
              </a:rPr>
              <a:t>…..</a:t>
            </a:r>
            <a:endParaRPr lang="en-US" altLang="ko-KR" sz="2200" b="0" dirty="0">
              <a:latin typeface="Calibri" panose="020F0502020204030204" pitchFamily="34" charset="0"/>
              <a:cs typeface="Calibri" panose="020F0502020204030204" pitchFamily="34" charset="0"/>
            </a:endParaRPr>
          </a:p>
          <a:p>
            <a:pPr marL="800100" lvl="1" indent="-342900" algn="l" hangingPunct="0">
              <a:buFont typeface="+mj-lt"/>
              <a:buAutoNum type="arabicPeriod" startAt="9"/>
            </a:pPr>
            <a:r>
              <a:rPr lang="en-US" altLang="ko-KR" sz="1800" b="0" dirty="0">
                <a:latin typeface="Calibri" panose="020F0502020204030204" pitchFamily="34" charset="0"/>
                <a:cs typeface="Calibri" panose="020F0502020204030204" pitchFamily="34" charset="0"/>
              </a:rPr>
              <a:t>NG2 </a:t>
            </a:r>
            <a:r>
              <a:rPr lang="en-US" altLang="ko-KR" sz="1800" b="0" dirty="0" err="1">
                <a:latin typeface="Calibri" panose="020F0502020204030204" pitchFamily="34" charset="0"/>
                <a:cs typeface="Calibri" panose="020F0502020204030204" pitchFamily="34" charset="0"/>
              </a:rPr>
              <a:t>signalling</a:t>
            </a:r>
            <a:r>
              <a:rPr lang="en-US" altLang="ko-KR" sz="1800" b="0" dirty="0">
                <a:latin typeface="Calibri" panose="020F0502020204030204" pitchFamily="34" charset="0"/>
                <a:cs typeface="Calibri" panose="020F0502020204030204" pitchFamily="34" charset="0"/>
              </a:rPr>
              <a:t> related with UE is terminated in the MMF </a:t>
            </a:r>
            <a:r>
              <a:rPr lang="en-US" altLang="ko-KR" sz="1800" b="0" u="sng" dirty="0">
                <a:solidFill>
                  <a:srgbClr val="FF0000"/>
                </a:solidFill>
                <a:latin typeface="Calibri" panose="020F0502020204030204" pitchFamily="34" charset="0"/>
                <a:cs typeface="Calibri" panose="020F0502020204030204" pitchFamily="34" charset="0"/>
              </a:rPr>
              <a:t>per access network </a:t>
            </a:r>
            <a:r>
              <a:rPr lang="en-US" altLang="ko-KR" sz="1800" b="0" dirty="0" smtClean="0">
                <a:latin typeface="Calibri" panose="020F0502020204030204" pitchFamily="34" charset="0"/>
                <a:cs typeface="Calibri" panose="020F0502020204030204" pitchFamily="34" charset="0"/>
              </a:rPr>
              <a:t>i.e</a:t>
            </a:r>
            <a:r>
              <a:rPr lang="en-US" altLang="ko-KR" sz="1800" b="0" dirty="0">
                <a:latin typeface="Calibri" panose="020F0502020204030204" pitchFamily="34" charset="0"/>
                <a:cs typeface="Calibri" panose="020F0502020204030204" pitchFamily="34" charset="0"/>
              </a:rPr>
              <a:t>. there is an unique NG2 termination </a:t>
            </a:r>
            <a:r>
              <a:rPr lang="en-US" altLang="ko-KR" sz="1800" b="0" u="sng" dirty="0">
                <a:solidFill>
                  <a:srgbClr val="FF0000"/>
                </a:solidFill>
                <a:latin typeface="Calibri" panose="020F0502020204030204" pitchFamily="34" charset="0"/>
                <a:cs typeface="Calibri" panose="020F0502020204030204" pitchFamily="34" charset="0"/>
              </a:rPr>
              <a:t>per access network </a:t>
            </a:r>
            <a:r>
              <a:rPr lang="en-US" altLang="ko-KR" sz="1800" b="0" dirty="0" smtClean="0">
                <a:latin typeface="Calibri" panose="020F0502020204030204" pitchFamily="34" charset="0"/>
                <a:cs typeface="Calibri" panose="020F0502020204030204" pitchFamily="34" charset="0"/>
              </a:rPr>
              <a:t>for </a:t>
            </a:r>
            <a:r>
              <a:rPr lang="en-US" altLang="ko-KR" sz="1800" b="0" dirty="0">
                <a:latin typeface="Calibri" panose="020F0502020204030204" pitchFamily="34" charset="0"/>
                <a:cs typeface="Calibri" panose="020F0502020204030204" pitchFamily="34" charset="0"/>
              </a:rPr>
              <a:t>a given UE regardless of the number of  PDU sessions (possibly zero) of a UE.</a:t>
            </a:r>
          </a:p>
          <a:p>
            <a:pPr marL="341313" indent="-341313" algn="l" latinLnBrk="0">
              <a:spcAft>
                <a:spcPts val="600"/>
              </a:spcAft>
              <a:buFont typeface="Wingdings" pitchFamily="2" charset="2"/>
              <a:buChar char="v"/>
            </a:pPr>
            <a:endParaRPr lang="en-US" altLang="ko-KR" sz="2400" b="0" kern="0" dirty="0" smtClean="0">
              <a:latin typeface="Calibri" panose="020F0502020204030204" pitchFamily="34" charset="0"/>
              <a:ea typeface="맑은 고딕" pitchFamily="50" charset="-127"/>
              <a:cs typeface="Calibri" panose="020F0502020204030204" pitchFamily="34" charset="0"/>
            </a:endParaRPr>
          </a:p>
          <a:p>
            <a:pPr marL="341313" lvl="0" indent="-341313" algn="l" latinLnBrk="0">
              <a:spcAft>
                <a:spcPts val="600"/>
              </a:spcAft>
              <a:buFont typeface="Wingdings" pitchFamily="2" charset="2"/>
              <a:buChar char="v"/>
            </a:pPr>
            <a:endParaRPr kumimoji="1" lang="en-US" altLang="ko-KR" sz="2400" b="1" i="0" u="none" strike="noStrike" kern="0" cap="none" spc="0" normalizeH="0" baseline="0" noProof="0" dirty="0" smtClean="0">
              <a:ln>
                <a:noFill/>
              </a:ln>
              <a:solidFill>
                <a:schemeClr val="tx1"/>
              </a:solidFill>
              <a:effectLst/>
              <a:uLnTx/>
              <a:uFillTx/>
              <a:ea typeface="맑은 고딕" pitchFamily="50" charset="-127"/>
              <a:cs typeface="Arial" pitchFamily="34" charset="0"/>
            </a:endParaRPr>
          </a:p>
          <a:p>
            <a:pPr marL="741363" marR="0" lvl="1" indent="-284163" algn="l" defTabSz="914400" rtl="0" eaLnBrk="1" fontAlgn="base" latinLnBrk="0" hangingPunct="1">
              <a:lnSpc>
                <a:spcPct val="100000"/>
              </a:lnSpc>
              <a:spcBef>
                <a:spcPct val="0"/>
              </a:spcBef>
              <a:spcAft>
                <a:spcPts val="600"/>
              </a:spcAft>
              <a:buClrTx/>
              <a:buSzTx/>
              <a:buFontTx/>
              <a:buChar char="–"/>
              <a:tabLst/>
              <a:defRPr/>
            </a:pPr>
            <a:endParaRPr kumimoji="1" lang="en-US" altLang="ko-KR" sz="2000" b="0" i="0" u="none" strike="noStrike" kern="0" cap="none" spc="0" normalizeH="0" baseline="0" noProof="0" dirty="0" smtClean="0">
              <a:ln>
                <a:noFill/>
              </a:ln>
              <a:solidFill>
                <a:schemeClr val="tx1"/>
              </a:solidFill>
              <a:effectLst/>
              <a:uLnTx/>
              <a:uFillTx/>
              <a:ea typeface="맑은 고딕" pitchFamily="50" charset="-127"/>
              <a:cs typeface="Arial" pitchFamily="34" charset="0"/>
            </a:endParaRPr>
          </a:p>
          <a:p>
            <a:pPr marL="341313" marR="0" lvl="0" indent="-341313" algn="l" defTabSz="914400" rtl="0" eaLnBrk="1" fontAlgn="base" latinLnBrk="0" hangingPunct="1">
              <a:lnSpc>
                <a:spcPct val="100000"/>
              </a:lnSpc>
              <a:spcBef>
                <a:spcPct val="0"/>
              </a:spcBef>
              <a:spcAft>
                <a:spcPts val="600"/>
              </a:spcAft>
              <a:buClrTx/>
              <a:buSzTx/>
              <a:buFontTx/>
              <a:buNone/>
              <a:tabLst/>
              <a:defRPr/>
            </a:pPr>
            <a:r>
              <a:rPr kumimoji="1" lang="en-US" altLang="ko-KR" sz="2000" b="0" i="0" u="none" strike="noStrike" kern="0" cap="none" spc="0" normalizeH="0" baseline="0" noProof="0" dirty="0" smtClean="0">
                <a:ln>
                  <a:noFill/>
                </a:ln>
                <a:solidFill>
                  <a:schemeClr val="tx1"/>
                </a:solidFill>
                <a:effectLst/>
                <a:uLnTx/>
                <a:uFillTx/>
                <a:ea typeface="맑은 고딕" pitchFamily="50" charset="-127"/>
                <a:cs typeface="Arial" pitchFamily="34" charset="0"/>
              </a:rPr>
              <a:t> </a:t>
            </a:r>
          </a:p>
          <a:p>
            <a:pPr marL="1141413" marR="0" lvl="2" indent="-227013" algn="l" defTabSz="914400" rtl="0" eaLnBrk="1" fontAlgn="base" latinLnBrk="0" hangingPunct="1">
              <a:lnSpc>
                <a:spcPct val="100000"/>
              </a:lnSpc>
              <a:spcBef>
                <a:spcPct val="0"/>
              </a:spcBef>
              <a:spcAft>
                <a:spcPts val="600"/>
              </a:spcAft>
              <a:buClrTx/>
              <a:buSzTx/>
              <a:buFontTx/>
              <a:buChar char="•"/>
              <a:tabLst/>
              <a:defRPr/>
            </a:pPr>
            <a:endParaRPr kumimoji="1" lang="en-US" altLang="ko-KR" sz="2000" b="0" i="0" u="none" strike="noStrike" kern="0" cap="none" spc="0" normalizeH="0" baseline="0" noProof="0" dirty="0" smtClean="0">
              <a:ln>
                <a:noFill/>
              </a:ln>
              <a:solidFill>
                <a:schemeClr val="tx1"/>
              </a:solidFill>
              <a:effectLst/>
              <a:uLnTx/>
              <a:uFillTx/>
              <a:ea typeface="맑은 고딕" pitchFamily="50" charset="-127"/>
              <a:cs typeface="Arial" pitchFamily="34" charset="0"/>
            </a:endParaRPr>
          </a:p>
        </p:txBody>
      </p:sp>
      <p:sp>
        <p:nvSpPr>
          <p:cNvPr id="7" name="슬라이드 번호 개체 틀 1"/>
          <p:cNvSpPr txBox="1">
            <a:spLocks/>
          </p:cNvSpPr>
          <p:nvPr/>
        </p:nvSpPr>
        <p:spPr>
          <a:xfrm>
            <a:off x="9505627" y="6524625"/>
            <a:ext cx="415925" cy="311150"/>
          </a:xfrm>
          <a:prstGeom prst="rect">
            <a:avLst/>
          </a:prstGeom>
        </p:spPr>
        <p:txBody>
          <a:bodyPr/>
          <a:lstStyle/>
          <a:p>
            <a:pPr marL="0" marR="0" lvl="0" indent="0" algn="ctr" defTabSz="914400" rtl="0" eaLnBrk="1" fontAlgn="base" latinLnBrk="1" hangingPunct="1">
              <a:lnSpc>
                <a:spcPct val="100000"/>
              </a:lnSpc>
              <a:spcBef>
                <a:spcPct val="0"/>
              </a:spcBef>
              <a:spcAft>
                <a:spcPct val="0"/>
              </a:spcAft>
              <a:buClrTx/>
              <a:buSzTx/>
              <a:buFontTx/>
              <a:buNone/>
              <a:tabLst/>
              <a:defRPr/>
            </a:pPr>
            <a:fld id="{39120C37-5E2D-4B35-B9F2-FCC2BADE2A39}" type="slidenum">
              <a:rPr kumimoji="1" lang="ko-KR" altLang="en-US" sz="1100" b="1" i="0" u="none" strike="noStrike" kern="1200" cap="none" spc="0" normalizeH="0" baseline="0" noProof="0" smtClean="0">
                <a:ln>
                  <a:noFill/>
                </a:ln>
                <a:solidFill>
                  <a:schemeClr val="tx1"/>
                </a:solidFill>
                <a:effectLst/>
                <a:uLnTx/>
                <a:uFillTx/>
                <a:latin typeface="Arial" pitchFamily="34" charset="0"/>
                <a:ea typeface="돋움" pitchFamily="50" charset="-127"/>
                <a:cs typeface="+mn-cs"/>
              </a:rPr>
              <a:pPr marL="0" marR="0" lvl="0" indent="0" algn="ctr" defTabSz="914400" rtl="0" eaLnBrk="1" fontAlgn="base" latinLnBrk="1" hangingPunct="1">
                <a:lnSpc>
                  <a:spcPct val="100000"/>
                </a:lnSpc>
                <a:spcBef>
                  <a:spcPct val="0"/>
                </a:spcBef>
                <a:spcAft>
                  <a:spcPct val="0"/>
                </a:spcAft>
                <a:buClrTx/>
                <a:buSzTx/>
                <a:buFontTx/>
                <a:buNone/>
                <a:tabLst/>
                <a:defRPr/>
              </a:pPr>
              <a:t>7</a:t>
            </a:fld>
            <a:endParaRPr kumimoji="1" lang="en-US" altLang="ko-KR" sz="1100" b="1" i="0" u="none" strike="noStrike" kern="1200" cap="none" spc="0" normalizeH="0" baseline="0" noProof="0" dirty="0">
              <a:ln>
                <a:noFill/>
              </a:ln>
              <a:solidFill>
                <a:schemeClr val="tx1"/>
              </a:solidFill>
              <a:effectLst/>
              <a:uLnTx/>
              <a:uFillTx/>
              <a:latin typeface="Arial" pitchFamily="34" charset="0"/>
              <a:ea typeface="돋움" pitchFamily="50" charset="-127"/>
              <a:cs typeface="+mn-cs"/>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014_WTS_PPT양식_Beta_r1">
  <a:themeElements>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기본 디자인">
      <a:majorFont>
        <a:latin typeface="굴림"/>
        <a:ea typeface="굴림"/>
        <a:cs typeface=""/>
      </a:majorFont>
      <a:minorFont>
        <a:latin typeface="굴림"/>
        <a:ea typeface="굴림"/>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a:solidFill>
            <a:schemeClr val="tx1"/>
          </a:solidFill>
          <a:miter lim="800000"/>
          <a:headEnd/>
          <a:tailEnd/>
        </a:ln>
      </a:spPr>
      <a:bodyPr wrap="square" rtlCol="0" anchor="ctr">
        <a:noAutofit/>
      </a:bodyPr>
      <a:lstStyle>
        <a:defPPr marL="90488" indent="-90488" algn="l">
          <a:buFontTx/>
          <a:buChar char="•"/>
          <a:defRPr sz="1200" dirty="0" smtClean="0">
            <a:solidFill>
              <a:srgbClr val="000000"/>
            </a:solidFill>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ko-KR" altLang="en-US" sz="1800" b="0" i="0" u="none" strike="noStrike" cap="none" normalizeH="0" baseline="0" smtClean="0">
            <a:ln>
              <a:noFill/>
            </a:ln>
            <a:solidFill>
              <a:schemeClr val="tx1"/>
            </a:solidFill>
            <a:effectLst/>
            <a:latin typeface="Arial" charset="0"/>
            <a:ea typeface="굴림" pitchFamily="50" charset="-127"/>
          </a:defRPr>
        </a:defPPr>
      </a:lstStyle>
    </a:lnDef>
    <a:txDef>
      <a:spPr>
        <a:noFill/>
      </a:spPr>
      <a:bodyPr wrap="none" rtlCol="0" anchor="t" anchorCtr="0">
        <a:spAutoFit/>
      </a:bodyPr>
      <a:lstStyle>
        <a:defPPr>
          <a:defRPr sz="1300" b="1" dirty="0" smtClean="0">
            <a:ea typeface="돋움" pitchFamily="50" charset="-127"/>
          </a:defRPr>
        </a:defPPr>
      </a:lstStyle>
    </a:txDef>
  </a:objectDefaults>
  <a:extraClrSchemeLst>
    <a:extraClrScheme>
      <a:clrScheme name="1_기본 디자인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기본 디자인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기본 디자인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기본 디자인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기본 디자인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기본 디자인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기본 디자인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기본 디자인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기본 디자인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기본 디자인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기본 디자인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기본 디자인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16315</TotalTime>
  <Words>957</Words>
  <Application>Microsoft Office PowerPoint</Application>
  <PresentationFormat>A4 용지(210x297mm)</PresentationFormat>
  <Paragraphs>161</Paragraphs>
  <Slides>8</Slides>
  <Notes>8</Notes>
  <HiddenSlides>0</HiddenSlides>
  <MMClips>0</MMClips>
  <ScaleCrop>false</ScaleCrop>
  <HeadingPairs>
    <vt:vector size="8" baseType="variant">
      <vt:variant>
        <vt:lpstr>사용한 글꼴</vt:lpstr>
      </vt:variant>
      <vt:variant>
        <vt:i4>10</vt:i4>
      </vt:variant>
      <vt:variant>
        <vt:lpstr>테마</vt:lpstr>
      </vt:variant>
      <vt:variant>
        <vt:i4>1</vt:i4>
      </vt:variant>
      <vt:variant>
        <vt:lpstr>포함된 OLE 서버</vt:lpstr>
      </vt:variant>
      <vt:variant>
        <vt:i4>1</vt:i4>
      </vt:variant>
      <vt:variant>
        <vt:lpstr>슬라이드 제목</vt:lpstr>
      </vt:variant>
      <vt:variant>
        <vt:i4>8</vt:i4>
      </vt:variant>
    </vt:vector>
  </HeadingPairs>
  <TitlesOfParts>
    <vt:vector size="20" baseType="lpstr">
      <vt:lpstr>HY중고딕</vt:lpstr>
      <vt:lpstr>MS Mincho</vt:lpstr>
      <vt:lpstr>굴림</vt:lpstr>
      <vt:lpstr>돋움</vt:lpstr>
      <vt:lpstr>맑은 고딕</vt:lpstr>
      <vt:lpstr>Arial</vt:lpstr>
      <vt:lpstr>Calibri</vt:lpstr>
      <vt:lpstr>Times New Roman</vt:lpstr>
      <vt:lpstr>Verdana</vt:lpstr>
      <vt:lpstr>Wingdings</vt:lpstr>
      <vt:lpstr>2014_WTS_PPT양식_Beta_r1</vt:lpstr>
      <vt:lpstr>Microsoft Office Visio 드로잉</vt:lpstr>
      <vt:lpstr> Proposal on Interim agreement  for multiple PDU sessions via different accesses    LG Electronics</vt:lpstr>
      <vt:lpstr>PowerPoint 프레젠테이션</vt:lpstr>
      <vt:lpstr>Based on current interim agreements (1/2)</vt:lpstr>
      <vt:lpstr>Based on current interim agreements (2/2)</vt:lpstr>
      <vt:lpstr>PowerPoint 프레젠테이션</vt:lpstr>
      <vt:lpstr>6.4.20 Common MM CP solution (2/2)</vt:lpstr>
      <vt:lpstr>PowerPoint 프레젠테이션</vt:lpstr>
      <vt:lpstr>PowerPoint 프레젠테이션</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UHS part 상반기 성과 정리</dc:title>
  <dc:creator>user</dc:creator>
  <cp:lastModifiedBy>Hyunsook (LGE)_v1</cp:lastModifiedBy>
  <cp:revision>500</cp:revision>
  <dcterms:created xsi:type="dcterms:W3CDTF">2014-06-23T02:51:18Z</dcterms:created>
  <dcterms:modified xsi:type="dcterms:W3CDTF">2016-11-08T03:08:46Z</dcterms:modified>
</cp:coreProperties>
</file>